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6459200" cy="219456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p:scale>
          <a:sx n="75" d="100"/>
          <a:sy n="75" d="100"/>
        </p:scale>
        <p:origin x="-3480" y="-25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bles CIV William JR" userId="1a41da43-f86f-4509-922e-7997996040e3" providerId="ADAL" clId="{3ACB343F-8EAF-4EF1-A210-570BBE4F4790}"/>
    <pc:docChg chg="undo custSel modSld">
      <pc:chgData name="Yables CIV William JR" userId="1a41da43-f86f-4509-922e-7997996040e3" providerId="ADAL" clId="{3ACB343F-8EAF-4EF1-A210-570BBE4F4790}" dt="2025-02-21T13:29:45.930" v="495" actId="20577"/>
      <pc:docMkLst>
        <pc:docMk/>
      </pc:docMkLst>
      <pc:sldChg chg="modSp mod">
        <pc:chgData name="Yables CIV William JR" userId="1a41da43-f86f-4509-922e-7997996040e3" providerId="ADAL" clId="{3ACB343F-8EAF-4EF1-A210-570BBE4F4790}" dt="2025-02-21T13:29:45.930" v="495" actId="20577"/>
        <pc:sldMkLst>
          <pc:docMk/>
          <pc:sldMk cId="1639588780" sldId="256"/>
        </pc:sldMkLst>
        <pc:spChg chg="mod">
          <ac:chgData name="Yables CIV William JR" userId="1a41da43-f86f-4509-922e-7997996040e3" providerId="ADAL" clId="{3ACB343F-8EAF-4EF1-A210-570BBE4F4790}" dt="2025-02-19T16:46:09.473" v="330" actId="20577"/>
          <ac:spMkLst>
            <pc:docMk/>
            <pc:sldMk cId="1639588780" sldId="256"/>
            <ac:spMk id="16" creationId="{00000000-0000-0000-0000-000000000000}"/>
          </ac:spMkLst>
        </pc:spChg>
        <pc:spChg chg="mod">
          <ac:chgData name="Yables CIV William JR" userId="1a41da43-f86f-4509-922e-7997996040e3" providerId="ADAL" clId="{3ACB343F-8EAF-4EF1-A210-570BBE4F4790}" dt="2025-02-21T13:29:45.930" v="495" actId="20577"/>
          <ac:spMkLst>
            <pc:docMk/>
            <pc:sldMk cId="1639588780" sldId="256"/>
            <ac:spMk id="1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4440" y="3591562"/>
            <a:ext cx="13990320" cy="7640320"/>
          </a:xfrm>
        </p:spPr>
        <p:txBody>
          <a:bodyPr anchor="b"/>
          <a:lstStyle>
            <a:lvl1pPr algn="ctr">
              <a:defRPr sz="10800"/>
            </a:lvl1pPr>
          </a:lstStyle>
          <a:p>
            <a:r>
              <a:rPr lang="en-US"/>
              <a:t>Click to edit Master title style</a:t>
            </a:r>
            <a:endParaRPr lang="en-US" dirty="0"/>
          </a:p>
        </p:txBody>
      </p:sp>
      <p:sp>
        <p:nvSpPr>
          <p:cNvPr id="3" name="Subtitle 2"/>
          <p:cNvSpPr>
            <a:spLocks noGrp="1"/>
          </p:cNvSpPr>
          <p:nvPr>
            <p:ph type="subTitle" idx="1"/>
          </p:nvPr>
        </p:nvSpPr>
        <p:spPr>
          <a:xfrm>
            <a:off x="2057400" y="11526522"/>
            <a:ext cx="12344400" cy="5298438"/>
          </a:xfrm>
        </p:spPr>
        <p:txBody>
          <a:bodyPr/>
          <a:lstStyle>
            <a:lvl1pPr marL="0" indent="0" algn="ctr">
              <a:buNone/>
              <a:defRPr sz="4320"/>
            </a:lvl1pPr>
            <a:lvl2pPr marL="822960" indent="0" algn="ctr">
              <a:buNone/>
              <a:defRPr sz="3600"/>
            </a:lvl2pPr>
            <a:lvl3pPr marL="1645920" indent="0" algn="ctr">
              <a:buNone/>
              <a:defRPr sz="3240"/>
            </a:lvl3pPr>
            <a:lvl4pPr marL="2468880" indent="0" algn="ctr">
              <a:buNone/>
              <a:defRPr sz="2880"/>
            </a:lvl4pPr>
            <a:lvl5pPr marL="3291840" indent="0" algn="ctr">
              <a:buNone/>
              <a:defRPr sz="2880"/>
            </a:lvl5pPr>
            <a:lvl6pPr marL="4114800" indent="0" algn="ctr">
              <a:buNone/>
              <a:defRPr sz="2880"/>
            </a:lvl6pPr>
            <a:lvl7pPr marL="4937760" indent="0" algn="ctr">
              <a:buNone/>
              <a:defRPr sz="2880"/>
            </a:lvl7pPr>
            <a:lvl8pPr marL="5760720" indent="0" algn="ctr">
              <a:buNone/>
              <a:defRPr sz="2880"/>
            </a:lvl8pPr>
            <a:lvl9pPr marL="6583680" indent="0" algn="ctr">
              <a:buNone/>
              <a:defRPr sz="28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B4E9B6-D6E2-4C3D-8F30-977D9FBDAFAB}"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388641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B4E9B6-D6E2-4C3D-8F30-977D9FBDAFAB}"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195611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78616" y="1168400"/>
            <a:ext cx="3549015" cy="1859788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31571" y="1168400"/>
            <a:ext cx="10441305" cy="1859788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B4E9B6-D6E2-4C3D-8F30-977D9FBDAFAB}"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2713374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B4E9B6-D6E2-4C3D-8F30-977D9FBDAFAB}"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15868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2998" y="5471167"/>
            <a:ext cx="14196060" cy="9128758"/>
          </a:xfrm>
        </p:spPr>
        <p:txBody>
          <a:bodyPr anchor="b"/>
          <a:lstStyle>
            <a:lvl1pPr>
              <a:defRPr sz="10800"/>
            </a:lvl1pPr>
          </a:lstStyle>
          <a:p>
            <a:r>
              <a:rPr lang="en-US"/>
              <a:t>Click to edit Master title style</a:t>
            </a:r>
            <a:endParaRPr lang="en-US" dirty="0"/>
          </a:p>
        </p:txBody>
      </p:sp>
      <p:sp>
        <p:nvSpPr>
          <p:cNvPr id="3" name="Text Placeholder 2"/>
          <p:cNvSpPr>
            <a:spLocks noGrp="1"/>
          </p:cNvSpPr>
          <p:nvPr>
            <p:ph type="body" idx="1"/>
          </p:nvPr>
        </p:nvSpPr>
        <p:spPr>
          <a:xfrm>
            <a:off x="1122998" y="14686287"/>
            <a:ext cx="14196060" cy="4800598"/>
          </a:xfrm>
        </p:spPr>
        <p:txBody>
          <a:bodyPr/>
          <a:lstStyle>
            <a:lvl1pPr marL="0" indent="0">
              <a:buNone/>
              <a:defRPr sz="4320">
                <a:solidFill>
                  <a:schemeClr val="tx1"/>
                </a:solidFill>
              </a:defRPr>
            </a:lvl1pPr>
            <a:lvl2pPr marL="822960" indent="0">
              <a:buNone/>
              <a:defRPr sz="3600">
                <a:solidFill>
                  <a:schemeClr val="tx1">
                    <a:tint val="75000"/>
                  </a:schemeClr>
                </a:solidFill>
              </a:defRPr>
            </a:lvl2pPr>
            <a:lvl3pPr marL="1645920" indent="0">
              <a:buNone/>
              <a:defRPr sz="3240">
                <a:solidFill>
                  <a:schemeClr val="tx1">
                    <a:tint val="75000"/>
                  </a:schemeClr>
                </a:solidFill>
              </a:defRPr>
            </a:lvl3pPr>
            <a:lvl4pPr marL="2468880" indent="0">
              <a:buNone/>
              <a:defRPr sz="2880">
                <a:solidFill>
                  <a:schemeClr val="tx1">
                    <a:tint val="75000"/>
                  </a:schemeClr>
                </a:solidFill>
              </a:defRPr>
            </a:lvl4pPr>
            <a:lvl5pPr marL="3291840" indent="0">
              <a:buNone/>
              <a:defRPr sz="2880">
                <a:solidFill>
                  <a:schemeClr val="tx1">
                    <a:tint val="75000"/>
                  </a:schemeClr>
                </a:solidFill>
              </a:defRPr>
            </a:lvl5pPr>
            <a:lvl6pPr marL="4114800" indent="0">
              <a:buNone/>
              <a:defRPr sz="2880">
                <a:solidFill>
                  <a:schemeClr val="tx1">
                    <a:tint val="75000"/>
                  </a:schemeClr>
                </a:solidFill>
              </a:defRPr>
            </a:lvl6pPr>
            <a:lvl7pPr marL="4937760" indent="0">
              <a:buNone/>
              <a:defRPr sz="2880">
                <a:solidFill>
                  <a:schemeClr val="tx1">
                    <a:tint val="75000"/>
                  </a:schemeClr>
                </a:solidFill>
              </a:defRPr>
            </a:lvl7pPr>
            <a:lvl8pPr marL="5760720" indent="0">
              <a:buNone/>
              <a:defRPr sz="2880">
                <a:solidFill>
                  <a:schemeClr val="tx1">
                    <a:tint val="75000"/>
                  </a:schemeClr>
                </a:solidFill>
              </a:defRPr>
            </a:lvl8pPr>
            <a:lvl9pPr marL="6583680" indent="0">
              <a:buNone/>
              <a:defRPr sz="28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B4E9B6-D6E2-4C3D-8F30-977D9FBDAFAB}"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2648726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31570" y="5842000"/>
            <a:ext cx="699516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8332470" y="5842000"/>
            <a:ext cx="699516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B4E9B6-D6E2-4C3D-8F30-977D9FBDAFAB}"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204933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33714" y="1168405"/>
            <a:ext cx="14196060" cy="42418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33716" y="5379722"/>
            <a:ext cx="6963012" cy="2636518"/>
          </a:xfrm>
        </p:spPr>
        <p:txBody>
          <a:bodyPr anchor="b"/>
          <a:lstStyle>
            <a:lvl1pPr marL="0" indent="0">
              <a:buNone/>
              <a:defRPr sz="4320" b="1"/>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4" name="Content Placeholder 3"/>
          <p:cNvSpPr>
            <a:spLocks noGrp="1"/>
          </p:cNvSpPr>
          <p:nvPr>
            <p:ph sz="half" idx="2"/>
          </p:nvPr>
        </p:nvSpPr>
        <p:spPr>
          <a:xfrm>
            <a:off x="1133716" y="8016240"/>
            <a:ext cx="6963012"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332471" y="5379722"/>
            <a:ext cx="6997304" cy="2636518"/>
          </a:xfrm>
        </p:spPr>
        <p:txBody>
          <a:bodyPr anchor="b"/>
          <a:lstStyle>
            <a:lvl1pPr marL="0" indent="0">
              <a:buNone/>
              <a:defRPr sz="4320" b="1"/>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6" name="Content Placeholder 5"/>
          <p:cNvSpPr>
            <a:spLocks noGrp="1"/>
          </p:cNvSpPr>
          <p:nvPr>
            <p:ph sz="quarter" idx="4"/>
          </p:nvPr>
        </p:nvSpPr>
        <p:spPr>
          <a:xfrm>
            <a:off x="8332471" y="8016240"/>
            <a:ext cx="6997304"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B4E9B6-D6E2-4C3D-8F30-977D9FBDAFAB}" type="datetimeFigureOut">
              <a:rPr lang="en-US" smtClean="0"/>
              <a:t>2/21/2025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2778575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B4E9B6-D6E2-4C3D-8F30-977D9FBDAFAB}" type="datetimeFigureOut">
              <a:rPr lang="en-US" smtClean="0"/>
              <a:t>2/21/2025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395034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4E9B6-D6E2-4C3D-8F30-977D9FBDAFAB}" type="datetimeFigureOut">
              <a:rPr lang="en-US" smtClean="0"/>
              <a:t>2/21/2025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12328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33714" y="1463040"/>
            <a:ext cx="5308520" cy="5120640"/>
          </a:xfrm>
        </p:spPr>
        <p:txBody>
          <a:bodyPr anchor="b"/>
          <a:lstStyle>
            <a:lvl1pPr>
              <a:defRPr sz="5760"/>
            </a:lvl1pPr>
          </a:lstStyle>
          <a:p>
            <a:r>
              <a:rPr lang="en-US"/>
              <a:t>Click to edit Master title style</a:t>
            </a:r>
            <a:endParaRPr lang="en-US" dirty="0"/>
          </a:p>
        </p:txBody>
      </p:sp>
      <p:sp>
        <p:nvSpPr>
          <p:cNvPr id="3" name="Content Placeholder 2"/>
          <p:cNvSpPr>
            <a:spLocks noGrp="1"/>
          </p:cNvSpPr>
          <p:nvPr>
            <p:ph idx="1"/>
          </p:nvPr>
        </p:nvSpPr>
        <p:spPr>
          <a:xfrm>
            <a:off x="6997304" y="3159765"/>
            <a:ext cx="8332470" cy="15595600"/>
          </a:xfrm>
        </p:spPr>
        <p:txBody>
          <a:bodyPr/>
          <a:lstStyle>
            <a:lvl1pPr>
              <a:defRPr sz="5760"/>
            </a:lvl1pPr>
            <a:lvl2pPr>
              <a:defRPr sz="5040"/>
            </a:lvl2pPr>
            <a:lvl3pPr>
              <a:defRPr sz="4320"/>
            </a:lvl3pPr>
            <a:lvl4pPr>
              <a:defRPr sz="3600"/>
            </a:lvl4pPr>
            <a:lvl5pPr>
              <a:defRPr sz="3600"/>
            </a:lvl5pPr>
            <a:lvl6pPr>
              <a:defRPr sz="3600"/>
            </a:lvl6pPr>
            <a:lvl7pPr>
              <a:defRPr sz="3600"/>
            </a:lvl7pPr>
            <a:lvl8pPr>
              <a:defRPr sz="3600"/>
            </a:lvl8pPr>
            <a:lvl9pPr>
              <a:defRPr sz="3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33714" y="6583680"/>
            <a:ext cx="5308520" cy="12197082"/>
          </a:xfrm>
        </p:spPr>
        <p:txBody>
          <a:bodyPr/>
          <a:lstStyle>
            <a:lvl1pPr marL="0" indent="0">
              <a:buNone/>
              <a:defRPr sz="2880"/>
            </a:lvl1pPr>
            <a:lvl2pPr marL="822960" indent="0">
              <a:buNone/>
              <a:defRPr sz="2520"/>
            </a:lvl2pPr>
            <a:lvl3pPr marL="1645920" indent="0">
              <a:buNone/>
              <a:defRPr sz="2160"/>
            </a:lvl3pPr>
            <a:lvl4pPr marL="2468880" indent="0">
              <a:buNone/>
              <a:defRPr sz="1800"/>
            </a:lvl4pPr>
            <a:lvl5pPr marL="3291840" indent="0">
              <a:buNone/>
              <a:defRPr sz="1800"/>
            </a:lvl5pPr>
            <a:lvl6pPr marL="4114800" indent="0">
              <a:buNone/>
              <a:defRPr sz="1800"/>
            </a:lvl6pPr>
            <a:lvl7pPr marL="4937760" indent="0">
              <a:buNone/>
              <a:defRPr sz="1800"/>
            </a:lvl7pPr>
            <a:lvl8pPr marL="5760720" indent="0">
              <a:buNone/>
              <a:defRPr sz="1800"/>
            </a:lvl8pPr>
            <a:lvl9pPr marL="6583680" indent="0">
              <a:buNone/>
              <a:defRPr sz="1800"/>
            </a:lvl9pPr>
          </a:lstStyle>
          <a:p>
            <a:pPr lvl="0"/>
            <a:r>
              <a:rPr lang="en-US"/>
              <a:t>Edit Master text styles</a:t>
            </a:r>
          </a:p>
        </p:txBody>
      </p:sp>
      <p:sp>
        <p:nvSpPr>
          <p:cNvPr id="5" name="Date Placeholder 4"/>
          <p:cNvSpPr>
            <a:spLocks noGrp="1"/>
          </p:cNvSpPr>
          <p:nvPr>
            <p:ph type="dt" sz="half" idx="10"/>
          </p:nvPr>
        </p:nvSpPr>
        <p:spPr/>
        <p:txBody>
          <a:bodyPr/>
          <a:lstStyle/>
          <a:p>
            <a:fld id="{94B4E9B6-D6E2-4C3D-8F30-977D9FBDAFAB}"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74148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33714" y="1463040"/>
            <a:ext cx="5308520" cy="5120640"/>
          </a:xfrm>
        </p:spPr>
        <p:txBody>
          <a:bodyPr anchor="b"/>
          <a:lstStyle>
            <a:lvl1pPr>
              <a:defRPr sz="576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97304" y="3159765"/>
            <a:ext cx="8332470" cy="15595600"/>
          </a:xfrm>
        </p:spPr>
        <p:txBody>
          <a:bodyPr anchor="t"/>
          <a:lstStyle>
            <a:lvl1pPr marL="0" indent="0">
              <a:buNone/>
              <a:defRPr sz="5760"/>
            </a:lvl1pPr>
            <a:lvl2pPr marL="822960" indent="0">
              <a:buNone/>
              <a:defRPr sz="5040"/>
            </a:lvl2pPr>
            <a:lvl3pPr marL="1645920" indent="0">
              <a:buNone/>
              <a:defRPr sz="4320"/>
            </a:lvl3pPr>
            <a:lvl4pPr marL="2468880" indent="0">
              <a:buNone/>
              <a:defRPr sz="3600"/>
            </a:lvl4pPr>
            <a:lvl5pPr marL="3291840" indent="0">
              <a:buNone/>
              <a:defRPr sz="3600"/>
            </a:lvl5pPr>
            <a:lvl6pPr marL="4114800" indent="0">
              <a:buNone/>
              <a:defRPr sz="3600"/>
            </a:lvl6pPr>
            <a:lvl7pPr marL="4937760" indent="0">
              <a:buNone/>
              <a:defRPr sz="3600"/>
            </a:lvl7pPr>
            <a:lvl8pPr marL="5760720" indent="0">
              <a:buNone/>
              <a:defRPr sz="3600"/>
            </a:lvl8pPr>
            <a:lvl9pPr marL="6583680" indent="0">
              <a:buNone/>
              <a:defRPr sz="3600"/>
            </a:lvl9pPr>
          </a:lstStyle>
          <a:p>
            <a:r>
              <a:rPr lang="en-US"/>
              <a:t>Click icon to add picture</a:t>
            </a:r>
            <a:endParaRPr lang="en-US" dirty="0"/>
          </a:p>
        </p:txBody>
      </p:sp>
      <p:sp>
        <p:nvSpPr>
          <p:cNvPr id="4" name="Text Placeholder 3"/>
          <p:cNvSpPr>
            <a:spLocks noGrp="1"/>
          </p:cNvSpPr>
          <p:nvPr>
            <p:ph type="body" sz="half" idx="2"/>
          </p:nvPr>
        </p:nvSpPr>
        <p:spPr>
          <a:xfrm>
            <a:off x="1133714" y="6583680"/>
            <a:ext cx="5308520" cy="12197082"/>
          </a:xfrm>
        </p:spPr>
        <p:txBody>
          <a:bodyPr/>
          <a:lstStyle>
            <a:lvl1pPr marL="0" indent="0">
              <a:buNone/>
              <a:defRPr sz="2880"/>
            </a:lvl1pPr>
            <a:lvl2pPr marL="822960" indent="0">
              <a:buNone/>
              <a:defRPr sz="2520"/>
            </a:lvl2pPr>
            <a:lvl3pPr marL="1645920" indent="0">
              <a:buNone/>
              <a:defRPr sz="2160"/>
            </a:lvl3pPr>
            <a:lvl4pPr marL="2468880" indent="0">
              <a:buNone/>
              <a:defRPr sz="1800"/>
            </a:lvl4pPr>
            <a:lvl5pPr marL="3291840" indent="0">
              <a:buNone/>
              <a:defRPr sz="1800"/>
            </a:lvl5pPr>
            <a:lvl6pPr marL="4114800" indent="0">
              <a:buNone/>
              <a:defRPr sz="1800"/>
            </a:lvl6pPr>
            <a:lvl7pPr marL="4937760" indent="0">
              <a:buNone/>
              <a:defRPr sz="1800"/>
            </a:lvl7pPr>
            <a:lvl8pPr marL="5760720" indent="0">
              <a:buNone/>
              <a:defRPr sz="1800"/>
            </a:lvl8pPr>
            <a:lvl9pPr marL="6583680" indent="0">
              <a:buNone/>
              <a:defRPr sz="1800"/>
            </a:lvl9pPr>
          </a:lstStyle>
          <a:p>
            <a:pPr lvl="0"/>
            <a:r>
              <a:rPr lang="en-US"/>
              <a:t>Edit Master text styles</a:t>
            </a:r>
          </a:p>
        </p:txBody>
      </p:sp>
      <p:sp>
        <p:nvSpPr>
          <p:cNvPr id="5" name="Date Placeholder 4"/>
          <p:cNvSpPr>
            <a:spLocks noGrp="1"/>
          </p:cNvSpPr>
          <p:nvPr>
            <p:ph type="dt" sz="half" idx="10"/>
          </p:nvPr>
        </p:nvSpPr>
        <p:spPr/>
        <p:txBody>
          <a:bodyPr/>
          <a:lstStyle/>
          <a:p>
            <a:fld id="{94B4E9B6-D6E2-4C3D-8F30-977D9FBDAFAB}"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4164400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31570" y="1168405"/>
            <a:ext cx="14196060" cy="42418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31570" y="5842000"/>
            <a:ext cx="14196060" cy="1392428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31570" y="20340325"/>
            <a:ext cx="3703320" cy="1168400"/>
          </a:xfrm>
          <a:prstGeom prst="rect">
            <a:avLst/>
          </a:prstGeom>
        </p:spPr>
        <p:txBody>
          <a:bodyPr vert="horz" lIns="91440" tIns="45720" rIns="91440" bIns="45720" rtlCol="0" anchor="ctr"/>
          <a:lstStyle>
            <a:lvl1pPr algn="l">
              <a:defRPr sz="2160">
                <a:solidFill>
                  <a:schemeClr val="tx1">
                    <a:tint val="75000"/>
                  </a:schemeClr>
                </a:solidFill>
              </a:defRPr>
            </a:lvl1pPr>
          </a:lstStyle>
          <a:p>
            <a:fld id="{94B4E9B6-D6E2-4C3D-8F30-977D9FBDAFAB}" type="datetimeFigureOut">
              <a:rPr lang="en-US" smtClean="0"/>
              <a:t>2/21/2025</a:t>
            </a:fld>
            <a:endParaRPr lang="en-US"/>
          </a:p>
        </p:txBody>
      </p:sp>
      <p:sp>
        <p:nvSpPr>
          <p:cNvPr id="5" name="Footer Placeholder 4"/>
          <p:cNvSpPr>
            <a:spLocks noGrp="1"/>
          </p:cNvSpPr>
          <p:nvPr>
            <p:ph type="ftr" sz="quarter" idx="3"/>
          </p:nvPr>
        </p:nvSpPr>
        <p:spPr>
          <a:xfrm>
            <a:off x="5452110" y="20340325"/>
            <a:ext cx="5554980" cy="1168400"/>
          </a:xfrm>
          <a:prstGeom prst="rect">
            <a:avLst/>
          </a:prstGeom>
        </p:spPr>
        <p:txBody>
          <a:bodyPr vert="horz" lIns="91440" tIns="45720" rIns="91440" bIns="45720" rtlCol="0" anchor="ctr"/>
          <a:lstStyle>
            <a:lvl1pPr algn="ctr">
              <a:defRPr sz="21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24310" y="20340325"/>
            <a:ext cx="3703320" cy="1168400"/>
          </a:xfrm>
          <a:prstGeom prst="rect">
            <a:avLst/>
          </a:prstGeom>
        </p:spPr>
        <p:txBody>
          <a:bodyPr vert="horz" lIns="91440" tIns="45720" rIns="91440" bIns="45720" rtlCol="0" anchor="ctr"/>
          <a:lstStyle>
            <a:lvl1pPr algn="r">
              <a:defRPr sz="2160">
                <a:solidFill>
                  <a:schemeClr val="tx1">
                    <a:tint val="75000"/>
                  </a:schemeClr>
                </a:solidFill>
              </a:defRPr>
            </a:lvl1pPr>
          </a:lstStyle>
          <a:p>
            <a:fld id="{056268EB-BFEF-4C32-8E43-C1F084D5DF0B}" type="slidenum">
              <a:rPr lang="en-US" smtClean="0"/>
              <a:t>‹#›</a:t>
            </a:fld>
            <a:endParaRPr lang="en-US"/>
          </a:p>
        </p:txBody>
      </p:sp>
    </p:spTree>
    <p:extLst>
      <p:ext uri="{BB962C8B-B14F-4D97-AF65-F5344CB8AC3E}">
        <p14:creationId xmlns:p14="http://schemas.microsoft.com/office/powerpoint/2010/main" val="1607914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45920" rtl="0" eaLnBrk="1" latinLnBrk="0" hangingPunct="1">
        <a:lnSpc>
          <a:spcPct val="90000"/>
        </a:lnSpc>
        <a:spcBef>
          <a:spcPct val="0"/>
        </a:spcBef>
        <a:buNone/>
        <a:defRPr sz="7920" kern="1200">
          <a:solidFill>
            <a:schemeClr val="tx1"/>
          </a:solidFill>
          <a:latin typeface="+mj-lt"/>
          <a:ea typeface="+mj-ea"/>
          <a:cs typeface="+mj-cs"/>
        </a:defRPr>
      </a:lvl1pPr>
    </p:titleStyle>
    <p:bodyStyle>
      <a:lvl1pPr marL="411480" indent="-411480" algn="l" defTabSz="1645920" rtl="0" eaLnBrk="1" latinLnBrk="0" hangingPunct="1">
        <a:lnSpc>
          <a:spcPct val="90000"/>
        </a:lnSpc>
        <a:spcBef>
          <a:spcPts val="1800"/>
        </a:spcBef>
        <a:buFont typeface="Arial" panose="020B0604020202020204" pitchFamily="34" charset="0"/>
        <a:buChar char="•"/>
        <a:defRPr sz="5040" kern="1200">
          <a:solidFill>
            <a:schemeClr val="tx1"/>
          </a:solidFill>
          <a:latin typeface="+mn-lt"/>
          <a:ea typeface="+mn-ea"/>
          <a:cs typeface="+mn-cs"/>
        </a:defRPr>
      </a:lvl1pPr>
      <a:lvl2pPr marL="1234440" indent="-411480" algn="l" defTabSz="1645920" rtl="0" eaLnBrk="1" latinLnBrk="0" hangingPunct="1">
        <a:lnSpc>
          <a:spcPct val="90000"/>
        </a:lnSpc>
        <a:spcBef>
          <a:spcPts val="900"/>
        </a:spcBef>
        <a:buFont typeface="Arial" panose="020B0604020202020204" pitchFamily="34" charset="0"/>
        <a:buChar char="•"/>
        <a:defRPr sz="4320" kern="1200">
          <a:solidFill>
            <a:schemeClr val="tx1"/>
          </a:solidFill>
          <a:latin typeface="+mn-lt"/>
          <a:ea typeface="+mn-ea"/>
          <a:cs typeface="+mn-cs"/>
        </a:defRPr>
      </a:lvl2pPr>
      <a:lvl3pPr marL="2057400" indent="-411480" algn="l" defTabSz="1645920" rtl="0" eaLnBrk="1" latinLnBrk="0" hangingPunct="1">
        <a:lnSpc>
          <a:spcPct val="90000"/>
        </a:lnSpc>
        <a:spcBef>
          <a:spcPts val="900"/>
        </a:spcBef>
        <a:buFont typeface="Arial" panose="020B0604020202020204" pitchFamily="34" charset="0"/>
        <a:buChar char="•"/>
        <a:defRPr sz="3600" kern="1200">
          <a:solidFill>
            <a:schemeClr val="tx1"/>
          </a:solidFill>
          <a:latin typeface="+mn-lt"/>
          <a:ea typeface="+mn-ea"/>
          <a:cs typeface="+mn-cs"/>
        </a:defRPr>
      </a:lvl3pPr>
      <a:lvl4pPr marL="288036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4pPr>
      <a:lvl5pPr marL="370332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5pPr>
      <a:lvl6pPr marL="452628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6pPr>
      <a:lvl7pPr marL="534924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7pPr>
      <a:lvl8pPr marL="617220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8pPr>
      <a:lvl9pPr marL="699516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9pPr>
    </p:bodyStyle>
    <p:otherStyle>
      <a:defPPr>
        <a:defRPr lang="en-US"/>
      </a:defPPr>
      <a:lvl1pPr marL="0" algn="l" defTabSz="1645920" rtl="0" eaLnBrk="1" latinLnBrk="0" hangingPunct="1">
        <a:defRPr sz="3240" kern="1200">
          <a:solidFill>
            <a:schemeClr val="tx1"/>
          </a:solidFill>
          <a:latin typeface="+mn-lt"/>
          <a:ea typeface="+mn-ea"/>
          <a:cs typeface="+mn-cs"/>
        </a:defRPr>
      </a:lvl1pPr>
      <a:lvl2pPr marL="822960" algn="l" defTabSz="1645920" rtl="0" eaLnBrk="1" latinLnBrk="0" hangingPunct="1">
        <a:defRPr sz="3240" kern="1200">
          <a:solidFill>
            <a:schemeClr val="tx1"/>
          </a:solidFill>
          <a:latin typeface="+mn-lt"/>
          <a:ea typeface="+mn-ea"/>
          <a:cs typeface="+mn-cs"/>
        </a:defRPr>
      </a:lvl2pPr>
      <a:lvl3pPr marL="1645920" algn="l" defTabSz="1645920" rtl="0" eaLnBrk="1" latinLnBrk="0" hangingPunct="1">
        <a:defRPr sz="3240" kern="1200">
          <a:solidFill>
            <a:schemeClr val="tx1"/>
          </a:solidFill>
          <a:latin typeface="+mn-lt"/>
          <a:ea typeface="+mn-ea"/>
          <a:cs typeface="+mn-cs"/>
        </a:defRPr>
      </a:lvl3pPr>
      <a:lvl4pPr marL="2468880" algn="l" defTabSz="1645920" rtl="0" eaLnBrk="1" latinLnBrk="0" hangingPunct="1">
        <a:defRPr sz="3240" kern="1200">
          <a:solidFill>
            <a:schemeClr val="tx1"/>
          </a:solidFill>
          <a:latin typeface="+mn-lt"/>
          <a:ea typeface="+mn-ea"/>
          <a:cs typeface="+mn-cs"/>
        </a:defRPr>
      </a:lvl4pPr>
      <a:lvl5pPr marL="3291840" algn="l" defTabSz="1645920" rtl="0" eaLnBrk="1" latinLnBrk="0" hangingPunct="1">
        <a:defRPr sz="3240" kern="1200">
          <a:solidFill>
            <a:schemeClr val="tx1"/>
          </a:solidFill>
          <a:latin typeface="+mn-lt"/>
          <a:ea typeface="+mn-ea"/>
          <a:cs typeface="+mn-cs"/>
        </a:defRPr>
      </a:lvl5pPr>
      <a:lvl6pPr marL="4114800" algn="l" defTabSz="1645920" rtl="0" eaLnBrk="1" latinLnBrk="0" hangingPunct="1">
        <a:defRPr sz="3240" kern="1200">
          <a:solidFill>
            <a:schemeClr val="tx1"/>
          </a:solidFill>
          <a:latin typeface="+mn-lt"/>
          <a:ea typeface="+mn-ea"/>
          <a:cs typeface="+mn-cs"/>
        </a:defRPr>
      </a:lvl6pPr>
      <a:lvl7pPr marL="4937760" algn="l" defTabSz="1645920" rtl="0" eaLnBrk="1" latinLnBrk="0" hangingPunct="1">
        <a:defRPr sz="3240" kern="1200">
          <a:solidFill>
            <a:schemeClr val="tx1"/>
          </a:solidFill>
          <a:latin typeface="+mn-lt"/>
          <a:ea typeface="+mn-ea"/>
          <a:cs typeface="+mn-cs"/>
        </a:defRPr>
      </a:lvl7pPr>
      <a:lvl8pPr marL="5760720" algn="l" defTabSz="1645920" rtl="0" eaLnBrk="1" latinLnBrk="0" hangingPunct="1">
        <a:defRPr sz="3240" kern="1200">
          <a:solidFill>
            <a:schemeClr val="tx1"/>
          </a:solidFill>
          <a:latin typeface="+mn-lt"/>
          <a:ea typeface="+mn-ea"/>
          <a:cs typeface="+mn-cs"/>
        </a:defRPr>
      </a:lvl8pPr>
      <a:lvl9pPr marL="6583680" algn="l" defTabSz="1645920" rtl="0" eaLnBrk="1" latinLnBrk="0" hangingPunct="1">
        <a:defRPr sz="32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488800"/>
            <a:ext cx="16459200" cy="1938992"/>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a:noFill/>
                </a:ln>
                <a:solidFill>
                  <a:prstClr val="black"/>
                </a:solidFill>
                <a:effectLst/>
                <a:uLnTx/>
                <a:uFillTx/>
                <a:ea typeface="+mj-ea"/>
                <a:cs typeface="+mj-cs"/>
              </a:rPr>
              <a:t>Victim-Witness </a:t>
            </a:r>
            <a:br>
              <a:rPr kumimoji="0" lang="en-US" sz="6000" b="1" i="0" u="none" strike="noStrike" kern="0" cap="none" spc="0" normalizeH="0" baseline="0" noProof="0" dirty="0">
                <a:ln>
                  <a:noFill/>
                </a:ln>
                <a:solidFill>
                  <a:prstClr val="black"/>
                </a:solidFill>
                <a:effectLst/>
                <a:uLnTx/>
                <a:uFillTx/>
                <a:ea typeface="+mj-ea"/>
                <a:cs typeface="+mj-cs"/>
              </a:rPr>
            </a:br>
            <a:r>
              <a:rPr kumimoji="0" lang="en-US" sz="6000" b="1" i="0" u="none" strike="noStrike" kern="0" cap="none" spc="0" normalizeH="0" baseline="0" noProof="0" dirty="0">
                <a:ln>
                  <a:noFill/>
                </a:ln>
                <a:solidFill>
                  <a:prstClr val="black"/>
                </a:solidFill>
                <a:effectLst/>
                <a:uLnTx/>
                <a:uFillTx/>
                <a:ea typeface="+mj-ea"/>
                <a:cs typeface="+mj-cs"/>
              </a:rPr>
              <a:t>Assistance Program (VWAP)</a:t>
            </a:r>
            <a:endParaRPr kumimoji="0" lang="en-US" sz="1800" b="0" i="0" u="none" strike="noStrike" kern="0" cap="none" spc="0" normalizeH="0" baseline="0" noProof="0" dirty="0">
              <a:ln>
                <a:noFill/>
              </a:ln>
              <a:solidFill>
                <a:sysClr val="windowText" lastClr="000000"/>
              </a:solidFill>
              <a:effectLst/>
              <a:uLnTx/>
              <a:uFillTx/>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376" y="202887"/>
            <a:ext cx="2812116" cy="2510818"/>
          </a:xfrm>
          <a:prstGeom prst="rect">
            <a:avLst/>
          </a:prstGeom>
        </p:spPr>
      </p:pic>
      <p:pic>
        <p:nvPicPr>
          <p:cNvPr id="12" name="Content Placeholder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79941" y="114395"/>
            <a:ext cx="2166092" cy="2599310"/>
          </a:xfrm>
          <a:prstGeom prst="rect">
            <a:avLst/>
          </a:prstGeom>
        </p:spPr>
      </p:pic>
      <p:sp>
        <p:nvSpPr>
          <p:cNvPr id="16" name="TextBox 15"/>
          <p:cNvSpPr txBox="1"/>
          <p:nvPr/>
        </p:nvSpPr>
        <p:spPr>
          <a:xfrm>
            <a:off x="139700" y="2999619"/>
            <a:ext cx="8077200" cy="18835914"/>
          </a:xfrm>
          <a:prstGeom prst="rect">
            <a:avLst/>
          </a:prstGeom>
          <a:solidFill>
            <a:srgbClr val="9BBB59">
              <a:lumMod val="20000"/>
              <a:lumOff val="80000"/>
            </a:srgbClr>
          </a:solidFill>
          <a:ln>
            <a:solidFill>
              <a:sysClr val="windowText" lastClr="000000"/>
            </a:solidFill>
          </a:ln>
        </p:spPr>
        <p:txBody>
          <a:bodyPr wrap="square" lIns="91430" tIns="45714" rIns="91430" bIns="45714" rtlCol="0">
            <a:spAutoFit/>
          </a:bodyPr>
          <a:lstStyle/>
          <a:p>
            <a:pPr lvl="0" defTabSz="1985304">
              <a:defRPr/>
            </a:pPr>
            <a:r>
              <a:rPr kumimoji="0" lang="en-US" b="1" i="0" u="sng" strike="noStrike" kern="0" cap="none" spc="0" normalizeH="0" baseline="0" noProof="0" dirty="0">
                <a:ln>
                  <a:noFill/>
                </a:ln>
                <a:solidFill>
                  <a:prstClr val="black"/>
                </a:solidFill>
                <a:effectLst/>
                <a:uLnTx/>
                <a:uFillTx/>
              </a:rPr>
              <a:t>Victim</a:t>
            </a:r>
            <a:r>
              <a:rPr kumimoji="0" lang="en-US" b="1" i="0" u="none" strike="noStrike" kern="0" cap="none" spc="0" normalizeH="0" baseline="0" noProof="0" dirty="0">
                <a:ln>
                  <a:noFill/>
                </a:ln>
                <a:solidFill>
                  <a:prstClr val="black"/>
                </a:solidFill>
                <a:effectLst/>
                <a:uLnTx/>
                <a:uFillTx/>
              </a:rPr>
              <a:t>. </a:t>
            </a:r>
            <a:r>
              <a:rPr lang="en-US" b="1" kern="0" dirty="0">
                <a:solidFill>
                  <a:prstClr val="black"/>
                </a:solidFill>
              </a:rPr>
              <a:t>A person who has suffered direct physical, emotional, or financial harm due to a crime committed in violation of the Uniform Code of Military Justice.</a:t>
            </a:r>
          </a:p>
          <a:p>
            <a:pPr lvl="0" defTabSz="1985304">
              <a:defRPr/>
            </a:pPr>
            <a:endParaRPr kumimoji="0" lang="en-US" sz="1100" b="1" i="0" u="sng" strike="noStrike" kern="0" cap="none" spc="0" normalizeH="0" baseline="0" noProof="0" dirty="0">
              <a:ln>
                <a:noFill/>
              </a:ln>
              <a:solidFill>
                <a:prstClr val="black"/>
              </a:solidFill>
              <a:effectLst/>
              <a:uLnTx/>
              <a:uFillTx/>
            </a:endParaRPr>
          </a:p>
          <a:p>
            <a:r>
              <a:rPr lang="en-US" b="1" i="0" u="none" strike="noStrike" baseline="0" dirty="0">
                <a:solidFill>
                  <a:srgbClr val="000000"/>
                </a:solidFill>
              </a:rPr>
              <a:t>A victim has the right to: </a:t>
            </a:r>
          </a:p>
          <a:p>
            <a:endParaRPr lang="en-US" sz="1100" b="1" i="0" u="none" strike="noStrike" baseline="0" dirty="0">
              <a:solidFill>
                <a:srgbClr val="000000"/>
              </a:solidFill>
            </a:endParaRPr>
          </a:p>
          <a:p>
            <a:pPr marL="342900" indent="-342900">
              <a:buAutoNum type="arabicParenBoth"/>
            </a:pPr>
            <a:r>
              <a:rPr lang="en-US" b="1" i="0" u="none" strike="noStrike" baseline="0" dirty="0">
                <a:solidFill>
                  <a:srgbClr val="000000"/>
                </a:solidFill>
              </a:rPr>
              <a:t>Be reasonably protected from the accused. </a:t>
            </a:r>
          </a:p>
          <a:p>
            <a:pPr marL="342900" indent="-342900">
              <a:buAutoNum type="arabicParenBoth"/>
            </a:pPr>
            <a:endParaRPr lang="en-US" sz="1100" b="1" i="0" u="none" strike="noStrike" baseline="0" dirty="0">
              <a:solidFill>
                <a:srgbClr val="000000"/>
              </a:solidFill>
            </a:endParaRPr>
          </a:p>
          <a:p>
            <a:r>
              <a:rPr lang="en-US" b="1" i="0" u="none" strike="noStrike" baseline="0" dirty="0">
                <a:solidFill>
                  <a:srgbClr val="000000"/>
                </a:solidFill>
              </a:rPr>
              <a:t>(2) Be provided with reasonable, accurate, and timely notice of: </a:t>
            </a:r>
          </a:p>
          <a:p>
            <a:endParaRPr lang="en-US" sz="1100" b="1" i="0" u="none" strike="noStrike" baseline="0" dirty="0">
              <a:solidFill>
                <a:srgbClr val="000000"/>
              </a:solidFill>
            </a:endParaRPr>
          </a:p>
          <a:p>
            <a:r>
              <a:rPr lang="en-US" b="1" i="0" u="none" strike="noStrike" baseline="0" dirty="0">
                <a:solidFill>
                  <a:srgbClr val="000000"/>
                </a:solidFill>
              </a:rPr>
              <a:t>     (a) A public hearing concerning the continuation of confinement before the trial of the accused. </a:t>
            </a:r>
          </a:p>
          <a:p>
            <a:endParaRPr lang="en-US" sz="1100" b="1" i="0" u="none" strike="noStrike" baseline="0" dirty="0">
              <a:solidFill>
                <a:srgbClr val="000000"/>
              </a:solidFill>
            </a:endParaRPr>
          </a:p>
          <a:p>
            <a:r>
              <a:rPr lang="en-US" b="1" i="0" u="none" strike="noStrike" baseline="0" dirty="0">
                <a:solidFill>
                  <a:srgbClr val="000000"/>
                </a:solidFill>
              </a:rPr>
              <a:t>     (b) A preliminary hearing pursuant to Article 32 of the UCMJ relating to the offense. </a:t>
            </a:r>
          </a:p>
          <a:p>
            <a:endParaRPr lang="en-US" sz="1100" b="1" i="0" u="none" strike="noStrike" baseline="0" dirty="0">
              <a:solidFill>
                <a:srgbClr val="000000"/>
              </a:solidFill>
            </a:endParaRPr>
          </a:p>
          <a:p>
            <a:r>
              <a:rPr lang="en-US" b="1" i="0" u="none" strike="noStrike" baseline="0" dirty="0">
                <a:solidFill>
                  <a:srgbClr val="000000"/>
                </a:solidFill>
              </a:rPr>
              <a:t>     (c) A court-martial relating to the offense. </a:t>
            </a:r>
          </a:p>
          <a:p>
            <a:endParaRPr lang="en-US" sz="1100" b="1" i="0" u="none" strike="noStrike" baseline="0" dirty="0">
              <a:solidFill>
                <a:srgbClr val="000000"/>
              </a:solidFill>
            </a:endParaRPr>
          </a:p>
          <a:p>
            <a:r>
              <a:rPr lang="en-US" b="1" i="0" u="none" strike="noStrike" baseline="0" dirty="0">
                <a:solidFill>
                  <a:srgbClr val="000000"/>
                </a:solidFill>
              </a:rPr>
              <a:t>     (d) A post-trial motion, filing, or hearing that may address the finding or sentence of a court-martial with respect to the accused, may unseal privileged or private information of the victim, or may result in the accused’s release. </a:t>
            </a:r>
          </a:p>
          <a:p>
            <a:endParaRPr lang="en-US" sz="1100" b="1" i="0" u="none" strike="noStrike" baseline="0" dirty="0">
              <a:solidFill>
                <a:srgbClr val="000000"/>
              </a:solidFill>
            </a:endParaRPr>
          </a:p>
          <a:p>
            <a:r>
              <a:rPr lang="en-US" b="1" i="0" u="none" strike="noStrike" baseline="0" dirty="0">
                <a:solidFill>
                  <a:srgbClr val="000000"/>
                </a:solidFill>
              </a:rPr>
              <a:t>     (e) A public proceeding of the Military Department Clemency and Parole Board relating to the offense. </a:t>
            </a:r>
          </a:p>
          <a:p>
            <a:endParaRPr lang="en-US" sz="1100" b="1" i="0" u="none" strike="noStrike" baseline="0" dirty="0">
              <a:solidFill>
                <a:srgbClr val="000000"/>
              </a:solidFill>
            </a:endParaRPr>
          </a:p>
          <a:p>
            <a:r>
              <a:rPr lang="en-US" b="1" i="0" u="none" strike="noStrike" baseline="0" dirty="0">
                <a:solidFill>
                  <a:srgbClr val="000000"/>
                </a:solidFill>
              </a:rPr>
              <a:t>     (f) The release or escape of the accused, unless such notice may endanger any person’s safety. </a:t>
            </a:r>
          </a:p>
          <a:p>
            <a:endParaRPr lang="en-US" sz="1100" b="1" i="0" u="none" strike="noStrike" baseline="0" dirty="0">
              <a:solidFill>
                <a:srgbClr val="000000"/>
              </a:solidFill>
            </a:endParaRPr>
          </a:p>
          <a:p>
            <a:r>
              <a:rPr lang="en-US" b="1" i="0" u="none" strike="noStrike" baseline="0" dirty="0">
                <a:solidFill>
                  <a:srgbClr val="000000"/>
                </a:solidFill>
              </a:rPr>
              <a:t>(3) Be present at, and not be excluded from, any public hearing or proceeding described </a:t>
            </a:r>
            <a:r>
              <a:rPr lang="en-US" b="1" i="0" u="none" strike="noStrike" baseline="0">
                <a:solidFill>
                  <a:srgbClr val="000000"/>
                </a:solidFill>
              </a:rPr>
              <a:t>in DoDI 1030.02, Paragraph </a:t>
            </a:r>
            <a:r>
              <a:rPr lang="en-US" b="1" i="0" u="none" strike="noStrike" baseline="0" dirty="0">
                <a:solidFill>
                  <a:srgbClr val="000000"/>
                </a:solidFill>
              </a:rPr>
              <a:t>3.2.a.(2), unless the military judge or preliminary hearing officer determines, after receiving clear and convincing evidence, that testimony by the victim would be materially altered if the victim observed that hearing or proceeding. </a:t>
            </a:r>
          </a:p>
          <a:p>
            <a:endParaRPr lang="en-US" sz="1100" b="1" i="0" u="none" strike="noStrike" baseline="0" dirty="0">
              <a:solidFill>
                <a:srgbClr val="000000"/>
              </a:solidFill>
            </a:endParaRPr>
          </a:p>
          <a:p>
            <a:r>
              <a:rPr lang="en-US" b="1" i="0" u="none" strike="noStrike" baseline="0" dirty="0">
                <a:solidFill>
                  <a:srgbClr val="000000"/>
                </a:solidFill>
              </a:rPr>
              <a:t>(4) Be reasonably heard, personally or through counsel, at: </a:t>
            </a:r>
          </a:p>
          <a:p>
            <a:endParaRPr lang="en-US" sz="1100" b="1" i="0" u="none" strike="noStrike" baseline="0" dirty="0">
              <a:solidFill>
                <a:srgbClr val="000000"/>
              </a:solidFill>
            </a:endParaRPr>
          </a:p>
          <a:p>
            <a:r>
              <a:rPr lang="en-US" b="1" i="0" u="none" strike="noStrike" baseline="0" dirty="0">
                <a:solidFill>
                  <a:srgbClr val="000000"/>
                </a:solidFill>
              </a:rPr>
              <a:t>     (a) A public hearing concerning the continuation of confinement before the court-martial of the accused. </a:t>
            </a:r>
          </a:p>
          <a:p>
            <a:endParaRPr lang="en-US" sz="1100" b="1" i="0" u="none" strike="noStrike" baseline="0" dirty="0">
              <a:solidFill>
                <a:srgbClr val="000000"/>
              </a:solidFill>
            </a:endParaRPr>
          </a:p>
          <a:p>
            <a:r>
              <a:rPr lang="en-US" b="1" i="0" u="none" strike="noStrike" baseline="0" dirty="0">
                <a:solidFill>
                  <a:srgbClr val="000000"/>
                </a:solidFill>
              </a:rPr>
              <a:t>     (b) Preliminary hearings conducted pursuant to Article 32 of the UCMJ and court-martial proceedings relating to Rules 412, 513, and 514 of the Military Rules of Evidence or regarding other rights provided by statute, regulation, or case law.</a:t>
            </a:r>
          </a:p>
          <a:p>
            <a:r>
              <a:rPr lang="en-US" b="1" i="0" u="none" strike="noStrike" baseline="0" dirty="0">
                <a:solidFill>
                  <a:srgbClr val="000000"/>
                </a:solidFill>
              </a:rPr>
              <a:t> </a:t>
            </a:r>
            <a:endParaRPr lang="en-US" sz="1100" b="1" i="0" u="none" strike="noStrike" baseline="0" dirty="0">
              <a:solidFill>
                <a:srgbClr val="000000"/>
              </a:solidFill>
            </a:endParaRPr>
          </a:p>
          <a:p>
            <a:r>
              <a:rPr lang="en-US" b="1" i="0" u="none" strike="noStrike" baseline="0" dirty="0">
                <a:solidFill>
                  <a:srgbClr val="000000"/>
                </a:solidFill>
              </a:rPr>
              <a:t>     (c) A sentencing hearing relating to the offense. </a:t>
            </a:r>
          </a:p>
          <a:p>
            <a:endParaRPr lang="en-US" sz="1100" b="1" i="0" u="none" strike="noStrike" baseline="0" dirty="0">
              <a:solidFill>
                <a:srgbClr val="000000"/>
              </a:solidFill>
            </a:endParaRPr>
          </a:p>
          <a:p>
            <a:r>
              <a:rPr lang="en-US" b="1" i="0" u="none" strike="noStrike" baseline="0" dirty="0">
                <a:solidFill>
                  <a:srgbClr val="000000"/>
                </a:solidFill>
              </a:rPr>
              <a:t>     (d) A public Military Department Clemency and Parole Board hearing relating to the offense. A victim may make a personal appearance before the Military Department Clemency and Parole Board or submit an audio, video, or written statement. </a:t>
            </a:r>
          </a:p>
          <a:p>
            <a:endParaRPr lang="en-US" sz="1100" b="1" i="0" u="none" strike="noStrike" baseline="0" dirty="0">
              <a:solidFill>
                <a:srgbClr val="000000"/>
              </a:solidFill>
            </a:endParaRPr>
          </a:p>
          <a:p>
            <a:r>
              <a:rPr lang="en-US" b="1" i="0" u="none" strike="noStrike" baseline="0" dirty="0">
                <a:solidFill>
                  <a:srgbClr val="000000"/>
                </a:solidFill>
              </a:rPr>
              <a:t>(5) Confer with the attorney for the U.S. Government in the case. This will include the reasonable right to confer with the attorney for the U.S. Government at any proceeding described in DoDI 1030.02, Paragraph 3.2.a.(2). </a:t>
            </a:r>
          </a:p>
          <a:p>
            <a:endParaRPr lang="en-US" sz="1100" b="1" i="0" u="none" strike="noStrike" baseline="0" dirty="0">
              <a:solidFill>
                <a:srgbClr val="000000"/>
              </a:solidFill>
            </a:endParaRPr>
          </a:p>
          <a:p>
            <a:r>
              <a:rPr lang="en-US" b="1" i="0" u="none" strike="noStrike" baseline="0" dirty="0">
                <a:solidFill>
                  <a:srgbClr val="000000"/>
                </a:solidFill>
              </a:rPr>
              <a:t>     (a) Victims who are eligible for legal assistance may consult with a military legal assistance attorney in accordance with Paragraph 3.4. </a:t>
            </a:r>
          </a:p>
          <a:p>
            <a:endParaRPr lang="en-US" sz="1100" b="1" i="0" u="none" strike="noStrike" baseline="0" dirty="0">
              <a:solidFill>
                <a:srgbClr val="000000"/>
              </a:solidFill>
            </a:endParaRPr>
          </a:p>
          <a:p>
            <a:r>
              <a:rPr lang="en-US" b="1" i="0" u="none" strike="noStrike" baseline="0" dirty="0">
                <a:solidFill>
                  <a:srgbClr val="000000"/>
                </a:solidFill>
              </a:rPr>
              <a:t>     (b) Victims of an alleged sex-related offense, who are eligible for legal assistance may consult with an VLC. </a:t>
            </a:r>
          </a:p>
          <a:p>
            <a:endParaRPr lang="en-US" sz="1100" b="1" i="0" u="none" strike="noStrike" baseline="0" dirty="0">
              <a:solidFill>
                <a:srgbClr val="000000"/>
              </a:solidFill>
            </a:endParaRPr>
          </a:p>
          <a:p>
            <a:r>
              <a:rPr lang="en-US" b="1" i="0" u="none" strike="noStrike" baseline="0" dirty="0">
                <a:solidFill>
                  <a:srgbClr val="000000"/>
                </a:solidFill>
              </a:rPr>
              <a:t>     (c) All victims may seek the advice of a private attorney at their own expense. </a:t>
            </a:r>
          </a:p>
          <a:p>
            <a:endParaRPr lang="en-US" sz="1100" b="1" i="0" u="none" strike="noStrike" baseline="0" dirty="0">
              <a:solidFill>
                <a:srgbClr val="000000"/>
              </a:solidFill>
            </a:endParaRPr>
          </a:p>
          <a:p>
            <a:r>
              <a:rPr lang="en-US" b="1" i="0" u="none" strike="noStrike" baseline="0" dirty="0">
                <a:solidFill>
                  <a:srgbClr val="000000"/>
                </a:solidFill>
              </a:rPr>
              <a:t>(6) Receive restitution as provided in accordance with State and Federal law. </a:t>
            </a:r>
          </a:p>
          <a:p>
            <a:endParaRPr lang="en-US" sz="1100" b="1" i="0" u="none" strike="noStrike" baseline="0" dirty="0">
              <a:solidFill>
                <a:srgbClr val="000000"/>
              </a:solidFill>
            </a:endParaRPr>
          </a:p>
          <a:p>
            <a:r>
              <a:rPr lang="en-US" b="1" i="0" u="none" strike="noStrike" baseline="0" dirty="0">
                <a:solidFill>
                  <a:srgbClr val="000000"/>
                </a:solidFill>
              </a:rPr>
              <a:t>(7) Proceedings free from unreasonable delay. </a:t>
            </a:r>
          </a:p>
          <a:p>
            <a:endParaRPr lang="en-US" sz="1100" b="1" i="0" u="none" strike="noStrike" baseline="0" dirty="0">
              <a:solidFill>
                <a:srgbClr val="000000"/>
              </a:solidFill>
            </a:endParaRPr>
          </a:p>
          <a:p>
            <a:r>
              <a:rPr lang="en-US" b="1" i="0" u="none" strike="noStrike" baseline="0" dirty="0">
                <a:solidFill>
                  <a:srgbClr val="000000"/>
                </a:solidFill>
              </a:rPr>
              <a:t>(8) Be informed in a timely manner of any plea agreement, separation-in-lieu-of-trial agreement, or non-prosecution agreement relating to the offense, unless providing such information would jeopardize a law enforcement proceeding or violate the privacy concerns of an individual other than the accused. </a:t>
            </a:r>
          </a:p>
          <a:p>
            <a:endParaRPr lang="en-US" sz="1100" b="1" dirty="0">
              <a:solidFill>
                <a:srgbClr val="000000"/>
              </a:solidFill>
            </a:endParaRPr>
          </a:p>
          <a:p>
            <a:r>
              <a:rPr lang="en-US" b="1" i="0" u="none" strike="noStrike" baseline="0" dirty="0">
                <a:solidFill>
                  <a:srgbClr val="000000"/>
                </a:solidFill>
              </a:rPr>
              <a:t>(9) Be treated with fairness and respect for their dignity and privacy. </a:t>
            </a:r>
          </a:p>
          <a:p>
            <a:endParaRPr lang="en-US" sz="1100" b="1" i="0" u="none" strike="noStrike" baseline="0" dirty="0">
              <a:solidFill>
                <a:srgbClr val="000000"/>
              </a:solidFill>
            </a:endParaRPr>
          </a:p>
          <a:p>
            <a:r>
              <a:rPr lang="en-US" b="1" i="0" u="none" strike="noStrike" baseline="0" dirty="0">
                <a:solidFill>
                  <a:srgbClr val="000000"/>
                </a:solidFill>
              </a:rPr>
              <a:t>(10) Express their views about disposition of the case to the commander or convening authority. </a:t>
            </a:r>
          </a:p>
          <a:p>
            <a:endParaRPr lang="en-US" sz="1100" b="1" i="0" u="none" strike="noStrike" baseline="0" dirty="0">
              <a:solidFill>
                <a:srgbClr val="000000"/>
              </a:solidFill>
            </a:endParaRPr>
          </a:p>
          <a:p>
            <a:r>
              <a:rPr lang="en-US" b="1" i="0" u="none" strike="noStrike" baseline="0" dirty="0">
                <a:solidFill>
                  <a:srgbClr val="000000"/>
                </a:solidFill>
              </a:rPr>
              <a:t>(11) Decline to testify at a preliminary hearing conducted pursuant to Article 32 of the UCMJ. </a:t>
            </a:r>
            <a:endParaRPr kumimoji="0" lang="en-US" b="1" i="0" u="none" strike="noStrike" kern="0" cap="none" spc="0" normalizeH="0" baseline="0" noProof="0" dirty="0">
              <a:ln>
                <a:noFill/>
              </a:ln>
              <a:solidFill>
                <a:prstClr val="black"/>
              </a:solidFill>
              <a:effectLst/>
              <a:uLnTx/>
              <a:uFillTx/>
            </a:endParaRPr>
          </a:p>
        </p:txBody>
      </p:sp>
      <p:sp>
        <p:nvSpPr>
          <p:cNvPr id="17" name="TextBox 16"/>
          <p:cNvSpPr txBox="1"/>
          <p:nvPr/>
        </p:nvSpPr>
        <p:spPr>
          <a:xfrm>
            <a:off x="8362129" y="2999618"/>
            <a:ext cx="7906571" cy="8125289"/>
          </a:xfrm>
          <a:prstGeom prst="rect">
            <a:avLst/>
          </a:prstGeom>
          <a:solidFill>
            <a:srgbClr val="9BBB59">
              <a:lumMod val="20000"/>
              <a:lumOff val="80000"/>
            </a:srgbClr>
          </a:solidFill>
          <a:ln>
            <a:solidFill>
              <a:sysClr val="windowText" lastClr="000000"/>
            </a:solidFill>
          </a:ln>
        </p:spPr>
        <p:txBody>
          <a:bodyPr wrap="square" lIns="91430" tIns="45714" rIns="91430" bIns="45714" rtlCol="0">
            <a:spAutoFit/>
          </a:bodyPr>
          <a:lstStyle/>
          <a:p>
            <a:pPr lvl="0" defTabSz="1985304">
              <a:defRPr/>
            </a:pPr>
            <a:r>
              <a:rPr kumimoji="0" lang="en-US" sz="1800" b="1" i="0" u="sng" strike="noStrike" kern="0" cap="none" spc="0" normalizeH="0" baseline="0" noProof="0" dirty="0">
                <a:ln>
                  <a:noFill/>
                </a:ln>
                <a:solidFill>
                  <a:prstClr val="black"/>
                </a:solidFill>
                <a:effectLst/>
                <a:uLnTx/>
                <a:uFillTx/>
              </a:rPr>
              <a:t>Witness</a:t>
            </a:r>
            <a:r>
              <a:rPr lang="en-US" b="1" kern="0" dirty="0">
                <a:solidFill>
                  <a:prstClr val="black"/>
                </a:solidFill>
              </a:rPr>
              <a:t>. A person possessing information or evidence about a crime within the investigative jurisdiction of the Marine Corps and who provides that knowledge to investigative and law enforcement personnel or to a Marine Corps representative. When the witness is a minor, the term “witness” includes an adult family member, legal guardian, or other person responsible for the minor witness. The term does not include a non-percipient character witness, expert witnesses, or any individual involved in the crime as a perpetrator or accomplice.</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 </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a:ln>
                  <a:noFill/>
                </a:ln>
                <a:solidFill>
                  <a:prstClr val="black"/>
                </a:solidFill>
                <a:effectLst/>
                <a:uLnTx/>
                <a:uFillTx/>
              </a:rPr>
              <a:t>Witness Rights:      </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900" b="1" i="0" u="sng" strike="noStrike" kern="0" cap="none" spc="0" normalizeH="0" baseline="0" noProof="0" dirty="0">
                <a:ln>
                  <a:noFill/>
                </a:ln>
                <a:solidFill>
                  <a:prstClr val="black"/>
                </a:solidFill>
                <a:effectLst/>
                <a:uLnTx/>
                <a:uFillTx/>
              </a:rPr>
              <a:t> </a:t>
            </a:r>
            <a:r>
              <a:rPr kumimoji="0" lang="en-US" sz="1800" b="1" i="0" u="sng" strike="noStrike" kern="0" cap="none" spc="0" normalizeH="0" baseline="0" noProof="0" dirty="0">
                <a:ln>
                  <a:noFill/>
                </a:ln>
                <a:solidFill>
                  <a:prstClr val="black"/>
                </a:solidFill>
                <a:effectLst/>
                <a:uLnTx/>
                <a:uFillTx/>
              </a:rPr>
              <a:t>    </a:t>
            </a:r>
          </a:p>
          <a:p>
            <a:pPr lvl="0" defTabSz="1985304">
              <a:defRPr/>
            </a:pPr>
            <a:r>
              <a:rPr lang="en-US" b="1" kern="0" dirty="0">
                <a:solidFill>
                  <a:prstClr val="black"/>
                </a:solidFill>
              </a:rPr>
              <a:t>A. To be treated with fairness and respect for the witness’s dignity and privacy.</a:t>
            </a:r>
          </a:p>
          <a:p>
            <a:pPr lvl="0" defTabSz="1985304">
              <a:defRPr/>
            </a:pPr>
            <a:endParaRPr lang="en-US" b="1" kern="0" dirty="0">
              <a:solidFill>
                <a:prstClr val="black"/>
              </a:solidFill>
            </a:endParaRPr>
          </a:p>
          <a:p>
            <a:pPr lvl="0" defTabSz="1985304">
              <a:defRPr/>
            </a:pPr>
            <a:r>
              <a:rPr lang="en-US" b="1" kern="0" dirty="0">
                <a:solidFill>
                  <a:prstClr val="black"/>
                </a:solidFill>
              </a:rPr>
              <a:t>B. To be reasonably protected from the accused.</a:t>
            </a:r>
          </a:p>
          <a:p>
            <a:pPr lvl="0" defTabSz="1985304">
              <a:defRPr/>
            </a:pPr>
            <a:endParaRPr lang="en-US" b="1" kern="0" dirty="0">
              <a:solidFill>
                <a:prstClr val="black"/>
              </a:solidFill>
            </a:endParaRPr>
          </a:p>
          <a:p>
            <a:pPr lvl="0" defTabSz="1985304">
              <a:defRPr/>
            </a:pPr>
            <a:r>
              <a:rPr lang="en-US" b="1" kern="0" dirty="0">
                <a:solidFill>
                  <a:prstClr val="black"/>
                </a:solidFill>
              </a:rPr>
              <a:t>C. To be notified of any scheduling changes that will affect the witness’s appearance at court-martial or ADSEP proceeding.</a:t>
            </a:r>
          </a:p>
          <a:p>
            <a:pPr lvl="0" defTabSz="1985304">
              <a:defRPr/>
            </a:pPr>
            <a:endParaRPr lang="en-US" b="1" kern="0" dirty="0">
              <a:solidFill>
                <a:prstClr val="black"/>
              </a:solidFill>
            </a:endParaRPr>
          </a:p>
          <a:p>
            <a:pPr lvl="0" defTabSz="1985304">
              <a:defRPr/>
            </a:pPr>
            <a:r>
              <a:rPr lang="en-US" b="1" kern="0" dirty="0">
                <a:solidFill>
                  <a:prstClr val="black"/>
                </a:solidFill>
              </a:rPr>
              <a:t>D. To be notified of any decision to dispose of an alleged offense at court-martial, NJP, or ADSEP proceedings.</a:t>
            </a:r>
          </a:p>
          <a:p>
            <a:pPr lvl="0" defTabSz="1985304">
              <a:defRPr/>
            </a:pPr>
            <a:endParaRPr lang="en-US" b="1" kern="0" dirty="0">
              <a:solidFill>
                <a:prstClr val="black"/>
              </a:solidFill>
            </a:endParaRPr>
          </a:p>
          <a:p>
            <a:pPr lvl="0" defTabSz="1985304">
              <a:defRPr/>
            </a:pPr>
            <a:r>
              <a:rPr lang="en-US" b="1" kern="0" dirty="0">
                <a:solidFill>
                  <a:prstClr val="black"/>
                </a:solidFill>
              </a:rPr>
              <a:t>E. To be provided information about the resolution of the case to include ADSEP decisions, any punishment awarded to the offender, sentencing, imprisonment and release of the offender, if confined.</a:t>
            </a:r>
          </a:p>
          <a:p>
            <a:pPr lvl="0" defTabSz="1985304">
              <a:defRPr/>
            </a:pPr>
            <a:endParaRPr lang="en-US" b="1" kern="0" dirty="0">
              <a:solidFill>
                <a:prstClr val="black"/>
              </a:solidFill>
            </a:endParaRPr>
          </a:p>
          <a:p>
            <a:pPr lvl="0" defTabSz="1985304">
              <a:defRPr/>
            </a:pPr>
            <a:r>
              <a:rPr lang="en-US" b="1" kern="0" dirty="0">
                <a:solidFill>
                  <a:prstClr val="black"/>
                </a:solidFill>
              </a:rPr>
              <a:t>F. To be notified of the apprehension of an accused, the initial appearance of an accused before a military judge, the release of the accused pending court-martial, any escape of the accused, and the time and location of any trial, NJP, or ADSEP proceedings (including entry of guilty pleas and sentencing).</a:t>
            </a:r>
            <a:endParaRPr kumimoji="0" lang="en-US" sz="1800" b="1" i="0" u="none" strike="noStrike" kern="0" cap="none" spc="0" normalizeH="0" baseline="0" noProof="0" dirty="0">
              <a:ln>
                <a:noFill/>
              </a:ln>
              <a:solidFill>
                <a:prstClr val="black"/>
              </a:solidFill>
              <a:effectLst/>
              <a:uLnTx/>
              <a:uFillTx/>
            </a:endParaRPr>
          </a:p>
        </p:txBody>
      </p:sp>
      <p:sp>
        <p:nvSpPr>
          <p:cNvPr id="18" name="TextBox 17"/>
          <p:cNvSpPr txBox="1"/>
          <p:nvPr/>
        </p:nvSpPr>
        <p:spPr>
          <a:xfrm>
            <a:off x="8362129" y="12179300"/>
            <a:ext cx="7906571" cy="9771894"/>
          </a:xfrm>
          <a:prstGeom prst="rect">
            <a:avLst/>
          </a:prstGeom>
          <a:solidFill>
            <a:srgbClr val="9BBB59">
              <a:lumMod val="20000"/>
              <a:lumOff val="80000"/>
            </a:srgbClr>
          </a:solidFill>
          <a:ln>
            <a:solidFill>
              <a:sysClr val="windowText" lastClr="000000"/>
            </a:solidFill>
          </a:ln>
        </p:spPr>
        <p:txBody>
          <a:bodyPr wrap="square" lIns="91430" tIns="45714" rIns="91430" bIns="45714" rtlCol="0">
            <a:spAutoFit/>
          </a:bodyPr>
          <a:lstStyle/>
          <a:p>
            <a:pPr marL="0" marR="0" lvl="0" indent="0" algn="ctr" defTabSz="1985304"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a:ln>
                  <a:noFill/>
                </a:ln>
                <a:solidFill>
                  <a:prstClr val="black"/>
                </a:solidFill>
                <a:effectLst/>
                <a:uLnTx/>
                <a:uFillTx/>
              </a:rPr>
              <a:t>Points of Contacts</a:t>
            </a:r>
            <a:r>
              <a:rPr kumimoji="0" lang="en-US" sz="1800" b="1" i="0" u="none" strike="noStrike" kern="0" cap="none" spc="0" normalizeH="0" baseline="0" noProof="0" dirty="0">
                <a:ln>
                  <a:noFill/>
                </a:ln>
                <a:solidFill>
                  <a:prstClr val="black"/>
                </a:solidFill>
                <a:effectLst/>
                <a:uLnTx/>
                <a:uFillTx/>
              </a:rPr>
              <a:t>:  </a:t>
            </a:r>
          </a:p>
          <a:p>
            <a:pPr marL="0" marR="0" lvl="0" indent="0" algn="r" defTabSz="1985304" eaLnBrk="1" fontAlgn="auto" latinLnBrk="0" hangingPunct="1">
              <a:lnSpc>
                <a:spcPct val="100000"/>
              </a:lnSpc>
              <a:spcBef>
                <a:spcPts val="0"/>
              </a:spcBef>
              <a:spcAft>
                <a:spcPts val="0"/>
              </a:spcAft>
              <a:buClrTx/>
              <a:buSzTx/>
              <a:buFontTx/>
              <a:buNone/>
              <a:tabLst/>
              <a:defRPr/>
            </a:pPr>
            <a:br>
              <a:rPr kumimoji="0" lang="en-US" sz="900" b="1" i="0" u="none" strike="noStrike" kern="0" cap="none" spc="0" normalizeH="0" baseline="0" noProof="0" dirty="0">
                <a:ln>
                  <a:noFill/>
                </a:ln>
                <a:solidFill>
                  <a:prstClr val="black"/>
                </a:solidFill>
                <a:effectLst/>
                <a:uLnTx/>
                <a:uFillTx/>
              </a:rPr>
            </a:br>
            <a:r>
              <a:rPr kumimoji="0" lang="en-US" sz="1800" b="1" i="0" u="none" strike="noStrike" kern="0" cap="none" spc="0" normalizeH="0" baseline="0" noProof="0" dirty="0">
                <a:ln>
                  <a:noFill/>
                </a:ln>
                <a:solidFill>
                  <a:prstClr val="black"/>
                </a:solidFill>
                <a:effectLst/>
                <a:uLnTx/>
                <a:uFillTx/>
              </a:rPr>
              <a:t>Unit:  _____________________________________________________________  </a:t>
            </a:r>
            <a:br>
              <a:rPr kumimoji="0" lang="en-US" sz="1800" b="1" i="0" u="none" strike="noStrike" kern="0" cap="none" spc="0" normalizeH="0" baseline="0" noProof="0" dirty="0">
                <a:ln>
                  <a:noFill/>
                </a:ln>
                <a:solidFill>
                  <a:prstClr val="black"/>
                </a:solidFill>
                <a:effectLst/>
                <a:uLnTx/>
                <a:uFillTx/>
              </a:rPr>
            </a:br>
            <a:endParaRPr kumimoji="0" lang="en-US" sz="900" b="1" i="0" u="none" strike="noStrike" kern="0" cap="none" spc="0" normalizeH="0" baseline="0" noProof="0" dirty="0">
              <a:ln>
                <a:noFill/>
              </a:ln>
              <a:solidFill>
                <a:prstClr val="black"/>
              </a:solidFill>
              <a:effectLst/>
              <a:uLnTx/>
              <a:uFillTx/>
            </a:endParaRPr>
          </a:p>
          <a:p>
            <a:pPr marL="0" marR="0" lvl="0" indent="0" algn="r"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VWAC:  ________________________________ (910) 449-_____</a:t>
            </a:r>
            <a:br>
              <a:rPr kumimoji="0" lang="en-US" sz="1800" b="1" i="0" u="none" strike="noStrike" kern="0" cap="none" spc="0" normalizeH="0" baseline="0" noProof="0" dirty="0">
                <a:ln>
                  <a:noFill/>
                </a:ln>
                <a:solidFill>
                  <a:prstClr val="black"/>
                </a:solidFill>
                <a:effectLst/>
                <a:uLnTx/>
                <a:uFillTx/>
              </a:rPr>
            </a:br>
            <a:endParaRPr kumimoji="0" lang="en-US" sz="900" b="1" i="0" u="none" strike="noStrike" kern="0" cap="none" spc="0" normalizeH="0" baseline="0" noProof="0" dirty="0">
              <a:ln>
                <a:noFill/>
              </a:ln>
              <a:solidFill>
                <a:prstClr val="black"/>
              </a:solidFill>
              <a:effectLst/>
              <a:uLnTx/>
              <a:uFillTx/>
            </a:endParaRPr>
          </a:p>
          <a:p>
            <a:pPr marL="0" marR="0" lvl="0" indent="0" algn="r"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UVA:   _________________________________ (910) 449-_____</a:t>
            </a:r>
          </a:p>
          <a:p>
            <a:pPr marL="0" marR="0" lvl="0" indent="0" algn="r" defTabSz="1985304"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a:ln>
                <a:noFill/>
              </a:ln>
              <a:solidFill>
                <a:prstClr val="black"/>
              </a:solidFill>
              <a:effectLst/>
              <a:uLnTx/>
              <a:uFillTx/>
            </a:endParaRPr>
          </a:p>
          <a:p>
            <a:pPr marL="0" marR="0" lvl="0" indent="0" algn="r"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UVA:   _________________________________ (910) 449-_____</a:t>
            </a:r>
            <a:endParaRPr kumimoji="0" lang="en-US" sz="9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Installation Victim Witness  Liaison Officer:  Mr. William Yables (910) 449-7159</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Installation Sexual Assault Prevention and Response Office:  (910) 449-5243</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MCAS New River 24/7 Sexual Assault Hotline: (910) 750-5852</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Marine and Family Services:  Victim Advocates (910) 449-6110</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MCAS New River Domestic Violence 24/7 Helpline:  (910) 376-2155</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Victim Legal Counsel Organization:  (910) 451-8519 / 5165 </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 </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Law Enforcement (CID/PMO) Representative: (910) 449-6193  </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Law Enforcement (NCIS) Representative (910) 449-6012</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Installation Chaplain (910) 446-6801</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lang="en-US" b="1" kern="0" dirty="0">
                <a:solidFill>
                  <a:prstClr val="black"/>
                </a:solidFill>
              </a:rPr>
              <a:t>Prosecution </a:t>
            </a:r>
            <a:r>
              <a:rPr kumimoji="0" lang="en-US" sz="1800" b="1" i="0" u="none" strike="noStrike" kern="0" cap="none" spc="0" normalizeH="0" baseline="0" noProof="0">
                <a:ln>
                  <a:noFill/>
                </a:ln>
                <a:solidFill>
                  <a:prstClr val="black"/>
                </a:solidFill>
                <a:effectLst/>
                <a:uLnTx/>
                <a:uFillTx/>
              </a:rPr>
              <a:t>Representatives: </a:t>
            </a:r>
            <a:r>
              <a:rPr kumimoji="0" lang="en-US" sz="1800" b="1" i="0" u="none" strike="noStrike" kern="0" cap="none" spc="0" normalizeH="0" baseline="0" noProof="0" dirty="0">
                <a:ln>
                  <a:noFill/>
                </a:ln>
                <a:solidFill>
                  <a:prstClr val="black"/>
                </a:solidFill>
                <a:effectLst/>
                <a:uLnTx/>
                <a:uFillTx/>
              </a:rPr>
              <a:t>(910) 451-0947          /           OSTC (910) 451-7079</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Medical Representative: (910) 449-6500 x292</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MCI-East Equal Opportunity Advisor : (910) 451-1850</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MCAS New River Legal Assistance (910) 449-6169  / Camp Lejeune (910) 451-7085</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a:ln>
                <a:noFill/>
              </a:ln>
              <a:solidFill>
                <a:prstClr val="black"/>
              </a:solidFill>
              <a:effectLst/>
              <a:uLnTx/>
              <a:uFillTx/>
            </a:endParaRPr>
          </a:p>
        </p:txBody>
      </p:sp>
      <p:sp>
        <p:nvSpPr>
          <p:cNvPr id="2" name="TextBox 1"/>
          <p:cNvSpPr txBox="1"/>
          <p:nvPr/>
        </p:nvSpPr>
        <p:spPr>
          <a:xfrm rot="19897213">
            <a:off x="8470900" y="13512833"/>
            <a:ext cx="1654620" cy="369332"/>
          </a:xfrm>
          <a:prstGeom prst="rect">
            <a:avLst/>
          </a:prstGeom>
          <a:noFill/>
        </p:spPr>
        <p:txBody>
          <a:bodyPr wrap="none" rtlCol="0">
            <a:spAutoFit/>
          </a:bodyPr>
          <a:lstStyle/>
          <a:p>
            <a:r>
              <a:rPr lang="en-US" dirty="0"/>
              <a:t>Insert unit Logo</a:t>
            </a:r>
          </a:p>
        </p:txBody>
      </p:sp>
    </p:spTree>
    <p:extLst>
      <p:ext uri="{BB962C8B-B14F-4D97-AF65-F5344CB8AC3E}">
        <p14:creationId xmlns:p14="http://schemas.microsoft.com/office/powerpoint/2010/main" val="16395887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1094</Words>
  <Application>Microsoft Office PowerPoint</Application>
  <PresentationFormat>Custom</PresentationFormat>
  <Paragraphs>101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The United States Marine Corps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Yables CIV William JR</dc:creator>
  <cp:lastModifiedBy>Yables CIV William JR</cp:lastModifiedBy>
  <cp:revision>8</cp:revision>
  <cp:lastPrinted>2021-07-29T19:24:36Z</cp:lastPrinted>
  <dcterms:created xsi:type="dcterms:W3CDTF">2021-06-04T14:00:36Z</dcterms:created>
  <dcterms:modified xsi:type="dcterms:W3CDTF">2025-02-21T13:29:46Z</dcterms:modified>
</cp:coreProperties>
</file>