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16459200" cy="219456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46" d="100"/>
          <a:sy n="46" d="100"/>
        </p:scale>
        <p:origin x="90" y="10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34440" y="3591562"/>
            <a:ext cx="13990320" cy="7640320"/>
          </a:xfrm>
        </p:spPr>
        <p:txBody>
          <a:bodyPr anchor="b"/>
          <a:lstStyle>
            <a:lvl1pPr algn="ctr">
              <a:defRPr sz="10800"/>
            </a:lvl1pPr>
          </a:lstStyle>
          <a:p>
            <a:r>
              <a:rPr lang="en-US" smtClean="0"/>
              <a:t>Click to edit Master title style</a:t>
            </a:r>
            <a:endParaRPr lang="en-US" dirty="0"/>
          </a:p>
        </p:txBody>
      </p:sp>
      <p:sp>
        <p:nvSpPr>
          <p:cNvPr id="3" name="Subtitle 2"/>
          <p:cNvSpPr>
            <a:spLocks noGrp="1"/>
          </p:cNvSpPr>
          <p:nvPr>
            <p:ph type="subTitle" idx="1"/>
          </p:nvPr>
        </p:nvSpPr>
        <p:spPr>
          <a:xfrm>
            <a:off x="2057400" y="11526522"/>
            <a:ext cx="12344400" cy="5298438"/>
          </a:xfrm>
        </p:spPr>
        <p:txBody>
          <a:bodyPr/>
          <a:lstStyle>
            <a:lvl1pPr marL="0" indent="0" algn="ctr">
              <a:buNone/>
              <a:defRPr sz="4320"/>
            </a:lvl1pPr>
            <a:lvl2pPr marL="822960" indent="0" algn="ctr">
              <a:buNone/>
              <a:defRPr sz="3600"/>
            </a:lvl2pPr>
            <a:lvl3pPr marL="1645920" indent="0" algn="ctr">
              <a:buNone/>
              <a:defRPr sz="3240"/>
            </a:lvl3pPr>
            <a:lvl4pPr marL="2468880" indent="0" algn="ctr">
              <a:buNone/>
              <a:defRPr sz="2880"/>
            </a:lvl4pPr>
            <a:lvl5pPr marL="3291840" indent="0" algn="ctr">
              <a:buNone/>
              <a:defRPr sz="2880"/>
            </a:lvl5pPr>
            <a:lvl6pPr marL="4114800" indent="0" algn="ctr">
              <a:buNone/>
              <a:defRPr sz="2880"/>
            </a:lvl6pPr>
            <a:lvl7pPr marL="4937760" indent="0" algn="ctr">
              <a:buNone/>
              <a:defRPr sz="2880"/>
            </a:lvl7pPr>
            <a:lvl8pPr marL="5760720" indent="0" algn="ctr">
              <a:buNone/>
              <a:defRPr sz="2880"/>
            </a:lvl8pPr>
            <a:lvl9pPr marL="6583680" indent="0" algn="ctr">
              <a:buNone/>
              <a:defRPr sz="288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4B4E9B6-D6E2-4C3D-8F30-977D9FBDAFAB}" type="datetimeFigureOut">
              <a:rPr lang="en-US" smtClean="0"/>
              <a:t>8/16/2021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6268EB-BFEF-4C32-8E43-C1F084D5DF0B}" type="slidenum">
              <a:rPr lang="en-US" smtClean="0"/>
              <a:t>‹#›</a:t>
            </a:fld>
            <a:endParaRPr lang="en-US"/>
          </a:p>
        </p:txBody>
      </p:sp>
    </p:spTree>
    <p:extLst>
      <p:ext uri="{BB962C8B-B14F-4D97-AF65-F5344CB8AC3E}">
        <p14:creationId xmlns:p14="http://schemas.microsoft.com/office/powerpoint/2010/main" val="3886418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B4E9B6-D6E2-4C3D-8F30-977D9FBDAFAB}" type="datetimeFigureOut">
              <a:rPr lang="en-US" smtClean="0"/>
              <a:t>8/16/2021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6268EB-BFEF-4C32-8E43-C1F084D5DF0B}" type="slidenum">
              <a:rPr lang="en-US" smtClean="0"/>
              <a:t>‹#›</a:t>
            </a:fld>
            <a:endParaRPr lang="en-US"/>
          </a:p>
        </p:txBody>
      </p:sp>
    </p:spTree>
    <p:extLst>
      <p:ext uri="{BB962C8B-B14F-4D97-AF65-F5344CB8AC3E}">
        <p14:creationId xmlns:p14="http://schemas.microsoft.com/office/powerpoint/2010/main" val="1956115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78616" y="1168400"/>
            <a:ext cx="3549015" cy="1859788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31571" y="1168400"/>
            <a:ext cx="10441305" cy="18597882"/>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B4E9B6-D6E2-4C3D-8F30-977D9FBDAFAB}" type="datetimeFigureOut">
              <a:rPr lang="en-US" smtClean="0"/>
              <a:t>8/16/2021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6268EB-BFEF-4C32-8E43-C1F084D5DF0B}" type="slidenum">
              <a:rPr lang="en-US" smtClean="0"/>
              <a:t>‹#›</a:t>
            </a:fld>
            <a:endParaRPr lang="en-US"/>
          </a:p>
        </p:txBody>
      </p:sp>
    </p:spTree>
    <p:extLst>
      <p:ext uri="{BB962C8B-B14F-4D97-AF65-F5344CB8AC3E}">
        <p14:creationId xmlns:p14="http://schemas.microsoft.com/office/powerpoint/2010/main" val="2713374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B4E9B6-D6E2-4C3D-8F30-977D9FBDAFAB}" type="datetimeFigureOut">
              <a:rPr lang="en-US" smtClean="0"/>
              <a:t>8/16/2021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6268EB-BFEF-4C32-8E43-C1F084D5DF0B}" type="slidenum">
              <a:rPr lang="en-US" smtClean="0"/>
              <a:t>‹#›</a:t>
            </a:fld>
            <a:endParaRPr lang="en-US"/>
          </a:p>
        </p:txBody>
      </p:sp>
    </p:spTree>
    <p:extLst>
      <p:ext uri="{BB962C8B-B14F-4D97-AF65-F5344CB8AC3E}">
        <p14:creationId xmlns:p14="http://schemas.microsoft.com/office/powerpoint/2010/main" val="1586888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22998" y="5471167"/>
            <a:ext cx="14196060" cy="9128758"/>
          </a:xfrm>
        </p:spPr>
        <p:txBody>
          <a:bodyPr anchor="b"/>
          <a:lstStyle>
            <a:lvl1pPr>
              <a:defRPr sz="10800"/>
            </a:lvl1pPr>
          </a:lstStyle>
          <a:p>
            <a:r>
              <a:rPr lang="en-US" smtClean="0"/>
              <a:t>Click to edit Master title style</a:t>
            </a:r>
            <a:endParaRPr lang="en-US" dirty="0"/>
          </a:p>
        </p:txBody>
      </p:sp>
      <p:sp>
        <p:nvSpPr>
          <p:cNvPr id="3" name="Text Placeholder 2"/>
          <p:cNvSpPr>
            <a:spLocks noGrp="1"/>
          </p:cNvSpPr>
          <p:nvPr>
            <p:ph type="body" idx="1"/>
          </p:nvPr>
        </p:nvSpPr>
        <p:spPr>
          <a:xfrm>
            <a:off x="1122998" y="14686287"/>
            <a:ext cx="14196060" cy="4800598"/>
          </a:xfrm>
        </p:spPr>
        <p:txBody>
          <a:bodyPr/>
          <a:lstStyle>
            <a:lvl1pPr marL="0" indent="0">
              <a:buNone/>
              <a:defRPr sz="4320">
                <a:solidFill>
                  <a:schemeClr val="tx1"/>
                </a:solidFill>
              </a:defRPr>
            </a:lvl1pPr>
            <a:lvl2pPr marL="822960" indent="0">
              <a:buNone/>
              <a:defRPr sz="3600">
                <a:solidFill>
                  <a:schemeClr val="tx1">
                    <a:tint val="75000"/>
                  </a:schemeClr>
                </a:solidFill>
              </a:defRPr>
            </a:lvl2pPr>
            <a:lvl3pPr marL="1645920" indent="0">
              <a:buNone/>
              <a:defRPr sz="3240">
                <a:solidFill>
                  <a:schemeClr val="tx1">
                    <a:tint val="75000"/>
                  </a:schemeClr>
                </a:solidFill>
              </a:defRPr>
            </a:lvl3pPr>
            <a:lvl4pPr marL="2468880" indent="0">
              <a:buNone/>
              <a:defRPr sz="2880">
                <a:solidFill>
                  <a:schemeClr val="tx1">
                    <a:tint val="75000"/>
                  </a:schemeClr>
                </a:solidFill>
              </a:defRPr>
            </a:lvl4pPr>
            <a:lvl5pPr marL="3291840" indent="0">
              <a:buNone/>
              <a:defRPr sz="2880">
                <a:solidFill>
                  <a:schemeClr val="tx1">
                    <a:tint val="75000"/>
                  </a:schemeClr>
                </a:solidFill>
              </a:defRPr>
            </a:lvl5pPr>
            <a:lvl6pPr marL="4114800" indent="0">
              <a:buNone/>
              <a:defRPr sz="2880">
                <a:solidFill>
                  <a:schemeClr val="tx1">
                    <a:tint val="75000"/>
                  </a:schemeClr>
                </a:solidFill>
              </a:defRPr>
            </a:lvl6pPr>
            <a:lvl7pPr marL="4937760" indent="0">
              <a:buNone/>
              <a:defRPr sz="2880">
                <a:solidFill>
                  <a:schemeClr val="tx1">
                    <a:tint val="75000"/>
                  </a:schemeClr>
                </a:solidFill>
              </a:defRPr>
            </a:lvl7pPr>
            <a:lvl8pPr marL="5760720" indent="0">
              <a:buNone/>
              <a:defRPr sz="2880">
                <a:solidFill>
                  <a:schemeClr val="tx1">
                    <a:tint val="75000"/>
                  </a:schemeClr>
                </a:solidFill>
              </a:defRPr>
            </a:lvl8pPr>
            <a:lvl9pPr marL="6583680" indent="0">
              <a:buNone/>
              <a:defRPr sz="288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4B4E9B6-D6E2-4C3D-8F30-977D9FBDAFAB}" type="datetimeFigureOut">
              <a:rPr lang="en-US" smtClean="0"/>
              <a:t>8/16/2021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6268EB-BFEF-4C32-8E43-C1F084D5DF0B}" type="slidenum">
              <a:rPr lang="en-US" smtClean="0"/>
              <a:t>‹#›</a:t>
            </a:fld>
            <a:endParaRPr lang="en-US"/>
          </a:p>
        </p:txBody>
      </p:sp>
    </p:spTree>
    <p:extLst>
      <p:ext uri="{BB962C8B-B14F-4D97-AF65-F5344CB8AC3E}">
        <p14:creationId xmlns:p14="http://schemas.microsoft.com/office/powerpoint/2010/main" val="2648726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31570" y="5842000"/>
            <a:ext cx="6995160" cy="139242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8332470" y="5842000"/>
            <a:ext cx="6995160" cy="139242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4B4E9B6-D6E2-4C3D-8F30-977D9FBDAFAB}" type="datetimeFigureOut">
              <a:rPr lang="en-US" smtClean="0"/>
              <a:t>8/16/2021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6268EB-BFEF-4C32-8E43-C1F084D5DF0B}" type="slidenum">
              <a:rPr lang="en-US" smtClean="0"/>
              <a:t>‹#›</a:t>
            </a:fld>
            <a:endParaRPr lang="en-US"/>
          </a:p>
        </p:txBody>
      </p:sp>
    </p:spTree>
    <p:extLst>
      <p:ext uri="{BB962C8B-B14F-4D97-AF65-F5344CB8AC3E}">
        <p14:creationId xmlns:p14="http://schemas.microsoft.com/office/powerpoint/2010/main" val="2049335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33714" y="1168405"/>
            <a:ext cx="14196060" cy="424180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33716" y="5379722"/>
            <a:ext cx="6963012" cy="2636518"/>
          </a:xfrm>
        </p:spPr>
        <p:txBody>
          <a:bodyPr anchor="b"/>
          <a:lstStyle>
            <a:lvl1pPr marL="0" indent="0">
              <a:buNone/>
              <a:defRPr sz="4320" b="1"/>
            </a:lvl1pPr>
            <a:lvl2pPr marL="822960" indent="0">
              <a:buNone/>
              <a:defRPr sz="3600" b="1"/>
            </a:lvl2pPr>
            <a:lvl3pPr marL="1645920" indent="0">
              <a:buNone/>
              <a:defRPr sz="3240" b="1"/>
            </a:lvl3pPr>
            <a:lvl4pPr marL="2468880" indent="0">
              <a:buNone/>
              <a:defRPr sz="2880" b="1"/>
            </a:lvl4pPr>
            <a:lvl5pPr marL="3291840" indent="0">
              <a:buNone/>
              <a:defRPr sz="2880" b="1"/>
            </a:lvl5pPr>
            <a:lvl6pPr marL="4114800" indent="0">
              <a:buNone/>
              <a:defRPr sz="2880" b="1"/>
            </a:lvl6pPr>
            <a:lvl7pPr marL="4937760" indent="0">
              <a:buNone/>
              <a:defRPr sz="2880" b="1"/>
            </a:lvl7pPr>
            <a:lvl8pPr marL="5760720" indent="0">
              <a:buNone/>
              <a:defRPr sz="2880" b="1"/>
            </a:lvl8pPr>
            <a:lvl9pPr marL="6583680" indent="0">
              <a:buNone/>
              <a:defRPr sz="2880" b="1"/>
            </a:lvl9pPr>
          </a:lstStyle>
          <a:p>
            <a:pPr lvl="0"/>
            <a:r>
              <a:rPr lang="en-US" smtClean="0"/>
              <a:t>Edit Master text styles</a:t>
            </a:r>
          </a:p>
        </p:txBody>
      </p:sp>
      <p:sp>
        <p:nvSpPr>
          <p:cNvPr id="4" name="Content Placeholder 3"/>
          <p:cNvSpPr>
            <a:spLocks noGrp="1"/>
          </p:cNvSpPr>
          <p:nvPr>
            <p:ph sz="half" idx="2"/>
          </p:nvPr>
        </p:nvSpPr>
        <p:spPr>
          <a:xfrm>
            <a:off x="1133716" y="8016240"/>
            <a:ext cx="6963012" cy="117906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8332471" y="5379722"/>
            <a:ext cx="6997304" cy="2636518"/>
          </a:xfrm>
        </p:spPr>
        <p:txBody>
          <a:bodyPr anchor="b"/>
          <a:lstStyle>
            <a:lvl1pPr marL="0" indent="0">
              <a:buNone/>
              <a:defRPr sz="4320" b="1"/>
            </a:lvl1pPr>
            <a:lvl2pPr marL="822960" indent="0">
              <a:buNone/>
              <a:defRPr sz="3600" b="1"/>
            </a:lvl2pPr>
            <a:lvl3pPr marL="1645920" indent="0">
              <a:buNone/>
              <a:defRPr sz="3240" b="1"/>
            </a:lvl3pPr>
            <a:lvl4pPr marL="2468880" indent="0">
              <a:buNone/>
              <a:defRPr sz="2880" b="1"/>
            </a:lvl4pPr>
            <a:lvl5pPr marL="3291840" indent="0">
              <a:buNone/>
              <a:defRPr sz="2880" b="1"/>
            </a:lvl5pPr>
            <a:lvl6pPr marL="4114800" indent="0">
              <a:buNone/>
              <a:defRPr sz="2880" b="1"/>
            </a:lvl6pPr>
            <a:lvl7pPr marL="4937760" indent="0">
              <a:buNone/>
              <a:defRPr sz="2880" b="1"/>
            </a:lvl7pPr>
            <a:lvl8pPr marL="5760720" indent="0">
              <a:buNone/>
              <a:defRPr sz="2880" b="1"/>
            </a:lvl8pPr>
            <a:lvl9pPr marL="6583680" indent="0">
              <a:buNone/>
              <a:defRPr sz="2880" b="1"/>
            </a:lvl9pPr>
          </a:lstStyle>
          <a:p>
            <a:pPr lvl="0"/>
            <a:r>
              <a:rPr lang="en-US" smtClean="0"/>
              <a:t>Edit Master text styles</a:t>
            </a:r>
          </a:p>
        </p:txBody>
      </p:sp>
      <p:sp>
        <p:nvSpPr>
          <p:cNvPr id="6" name="Content Placeholder 5"/>
          <p:cNvSpPr>
            <a:spLocks noGrp="1"/>
          </p:cNvSpPr>
          <p:nvPr>
            <p:ph sz="quarter" idx="4"/>
          </p:nvPr>
        </p:nvSpPr>
        <p:spPr>
          <a:xfrm>
            <a:off x="8332471" y="8016240"/>
            <a:ext cx="6997304" cy="117906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B4E9B6-D6E2-4C3D-8F30-977D9FBDAFAB}" type="datetimeFigureOut">
              <a:rPr lang="en-US" smtClean="0"/>
              <a:t>8/16/2021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6268EB-BFEF-4C32-8E43-C1F084D5DF0B}" type="slidenum">
              <a:rPr lang="en-US" smtClean="0"/>
              <a:t>‹#›</a:t>
            </a:fld>
            <a:endParaRPr lang="en-US"/>
          </a:p>
        </p:txBody>
      </p:sp>
    </p:spTree>
    <p:extLst>
      <p:ext uri="{BB962C8B-B14F-4D97-AF65-F5344CB8AC3E}">
        <p14:creationId xmlns:p14="http://schemas.microsoft.com/office/powerpoint/2010/main" val="2778575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4B4E9B6-D6E2-4C3D-8F30-977D9FBDAFAB}" type="datetimeFigureOut">
              <a:rPr lang="en-US" smtClean="0"/>
              <a:t>8/16/2021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6268EB-BFEF-4C32-8E43-C1F084D5DF0B}" type="slidenum">
              <a:rPr lang="en-US" smtClean="0"/>
              <a:t>‹#›</a:t>
            </a:fld>
            <a:endParaRPr lang="en-US"/>
          </a:p>
        </p:txBody>
      </p:sp>
    </p:spTree>
    <p:extLst>
      <p:ext uri="{BB962C8B-B14F-4D97-AF65-F5344CB8AC3E}">
        <p14:creationId xmlns:p14="http://schemas.microsoft.com/office/powerpoint/2010/main" val="3950343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B4E9B6-D6E2-4C3D-8F30-977D9FBDAFAB}" type="datetimeFigureOut">
              <a:rPr lang="en-US" smtClean="0"/>
              <a:t>8/16/2021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6268EB-BFEF-4C32-8E43-C1F084D5DF0B}" type="slidenum">
              <a:rPr lang="en-US" smtClean="0"/>
              <a:t>‹#›</a:t>
            </a:fld>
            <a:endParaRPr lang="en-US"/>
          </a:p>
        </p:txBody>
      </p:sp>
    </p:spTree>
    <p:extLst>
      <p:ext uri="{BB962C8B-B14F-4D97-AF65-F5344CB8AC3E}">
        <p14:creationId xmlns:p14="http://schemas.microsoft.com/office/powerpoint/2010/main" val="123289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33714" y="1463040"/>
            <a:ext cx="5308520" cy="5120640"/>
          </a:xfrm>
        </p:spPr>
        <p:txBody>
          <a:bodyPr anchor="b"/>
          <a:lstStyle>
            <a:lvl1pPr>
              <a:defRPr sz="5760"/>
            </a:lvl1pPr>
          </a:lstStyle>
          <a:p>
            <a:r>
              <a:rPr lang="en-US" smtClean="0"/>
              <a:t>Click to edit Master title style</a:t>
            </a:r>
            <a:endParaRPr lang="en-US" dirty="0"/>
          </a:p>
        </p:txBody>
      </p:sp>
      <p:sp>
        <p:nvSpPr>
          <p:cNvPr id="3" name="Content Placeholder 2"/>
          <p:cNvSpPr>
            <a:spLocks noGrp="1"/>
          </p:cNvSpPr>
          <p:nvPr>
            <p:ph idx="1"/>
          </p:nvPr>
        </p:nvSpPr>
        <p:spPr>
          <a:xfrm>
            <a:off x="6997304" y="3159765"/>
            <a:ext cx="8332470" cy="15595600"/>
          </a:xfrm>
        </p:spPr>
        <p:txBody>
          <a:bodyPr/>
          <a:lstStyle>
            <a:lvl1pPr>
              <a:defRPr sz="5760"/>
            </a:lvl1pPr>
            <a:lvl2pPr>
              <a:defRPr sz="5040"/>
            </a:lvl2pPr>
            <a:lvl3pPr>
              <a:defRPr sz="4320"/>
            </a:lvl3pPr>
            <a:lvl4pPr>
              <a:defRPr sz="3600"/>
            </a:lvl4pPr>
            <a:lvl5pPr>
              <a:defRPr sz="3600"/>
            </a:lvl5pPr>
            <a:lvl6pPr>
              <a:defRPr sz="3600"/>
            </a:lvl6pPr>
            <a:lvl7pPr>
              <a:defRPr sz="3600"/>
            </a:lvl7pPr>
            <a:lvl8pPr>
              <a:defRPr sz="3600"/>
            </a:lvl8pPr>
            <a:lvl9pPr>
              <a:defRPr sz="3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33714" y="6583680"/>
            <a:ext cx="5308520" cy="12197082"/>
          </a:xfrm>
        </p:spPr>
        <p:txBody>
          <a:bodyPr/>
          <a:lstStyle>
            <a:lvl1pPr marL="0" indent="0">
              <a:buNone/>
              <a:defRPr sz="2880"/>
            </a:lvl1pPr>
            <a:lvl2pPr marL="822960" indent="0">
              <a:buNone/>
              <a:defRPr sz="2520"/>
            </a:lvl2pPr>
            <a:lvl3pPr marL="1645920" indent="0">
              <a:buNone/>
              <a:defRPr sz="2160"/>
            </a:lvl3pPr>
            <a:lvl4pPr marL="2468880" indent="0">
              <a:buNone/>
              <a:defRPr sz="1800"/>
            </a:lvl4pPr>
            <a:lvl5pPr marL="3291840" indent="0">
              <a:buNone/>
              <a:defRPr sz="1800"/>
            </a:lvl5pPr>
            <a:lvl6pPr marL="4114800" indent="0">
              <a:buNone/>
              <a:defRPr sz="1800"/>
            </a:lvl6pPr>
            <a:lvl7pPr marL="4937760" indent="0">
              <a:buNone/>
              <a:defRPr sz="1800"/>
            </a:lvl7pPr>
            <a:lvl8pPr marL="5760720" indent="0">
              <a:buNone/>
              <a:defRPr sz="1800"/>
            </a:lvl8pPr>
            <a:lvl9pPr marL="6583680" indent="0">
              <a:buNone/>
              <a:defRPr sz="1800"/>
            </a:lvl9pPr>
          </a:lstStyle>
          <a:p>
            <a:pPr lvl="0"/>
            <a:r>
              <a:rPr lang="en-US" smtClean="0"/>
              <a:t>Edit Master text styles</a:t>
            </a:r>
          </a:p>
        </p:txBody>
      </p:sp>
      <p:sp>
        <p:nvSpPr>
          <p:cNvPr id="5" name="Date Placeholder 4"/>
          <p:cNvSpPr>
            <a:spLocks noGrp="1"/>
          </p:cNvSpPr>
          <p:nvPr>
            <p:ph type="dt" sz="half" idx="10"/>
          </p:nvPr>
        </p:nvSpPr>
        <p:spPr/>
        <p:txBody>
          <a:bodyPr/>
          <a:lstStyle/>
          <a:p>
            <a:fld id="{94B4E9B6-D6E2-4C3D-8F30-977D9FBDAFAB}" type="datetimeFigureOut">
              <a:rPr lang="en-US" smtClean="0"/>
              <a:t>8/16/2021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6268EB-BFEF-4C32-8E43-C1F084D5DF0B}" type="slidenum">
              <a:rPr lang="en-US" smtClean="0"/>
              <a:t>‹#›</a:t>
            </a:fld>
            <a:endParaRPr lang="en-US"/>
          </a:p>
        </p:txBody>
      </p:sp>
    </p:spTree>
    <p:extLst>
      <p:ext uri="{BB962C8B-B14F-4D97-AF65-F5344CB8AC3E}">
        <p14:creationId xmlns:p14="http://schemas.microsoft.com/office/powerpoint/2010/main" val="741487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33714" y="1463040"/>
            <a:ext cx="5308520" cy="5120640"/>
          </a:xfrm>
        </p:spPr>
        <p:txBody>
          <a:bodyPr anchor="b"/>
          <a:lstStyle>
            <a:lvl1pPr>
              <a:defRPr sz="576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97304" y="3159765"/>
            <a:ext cx="8332470" cy="15595600"/>
          </a:xfrm>
        </p:spPr>
        <p:txBody>
          <a:bodyPr anchor="t"/>
          <a:lstStyle>
            <a:lvl1pPr marL="0" indent="0">
              <a:buNone/>
              <a:defRPr sz="5760"/>
            </a:lvl1pPr>
            <a:lvl2pPr marL="822960" indent="0">
              <a:buNone/>
              <a:defRPr sz="5040"/>
            </a:lvl2pPr>
            <a:lvl3pPr marL="1645920" indent="0">
              <a:buNone/>
              <a:defRPr sz="4320"/>
            </a:lvl3pPr>
            <a:lvl4pPr marL="2468880" indent="0">
              <a:buNone/>
              <a:defRPr sz="3600"/>
            </a:lvl4pPr>
            <a:lvl5pPr marL="3291840" indent="0">
              <a:buNone/>
              <a:defRPr sz="3600"/>
            </a:lvl5pPr>
            <a:lvl6pPr marL="4114800" indent="0">
              <a:buNone/>
              <a:defRPr sz="3600"/>
            </a:lvl6pPr>
            <a:lvl7pPr marL="4937760" indent="0">
              <a:buNone/>
              <a:defRPr sz="3600"/>
            </a:lvl7pPr>
            <a:lvl8pPr marL="5760720" indent="0">
              <a:buNone/>
              <a:defRPr sz="3600"/>
            </a:lvl8pPr>
            <a:lvl9pPr marL="6583680" indent="0">
              <a:buNone/>
              <a:defRPr sz="3600"/>
            </a:lvl9pPr>
          </a:lstStyle>
          <a:p>
            <a:r>
              <a:rPr lang="en-US" smtClean="0"/>
              <a:t>Click icon to add picture</a:t>
            </a:r>
            <a:endParaRPr lang="en-US" dirty="0"/>
          </a:p>
        </p:txBody>
      </p:sp>
      <p:sp>
        <p:nvSpPr>
          <p:cNvPr id="4" name="Text Placeholder 3"/>
          <p:cNvSpPr>
            <a:spLocks noGrp="1"/>
          </p:cNvSpPr>
          <p:nvPr>
            <p:ph type="body" sz="half" idx="2"/>
          </p:nvPr>
        </p:nvSpPr>
        <p:spPr>
          <a:xfrm>
            <a:off x="1133714" y="6583680"/>
            <a:ext cx="5308520" cy="12197082"/>
          </a:xfrm>
        </p:spPr>
        <p:txBody>
          <a:bodyPr/>
          <a:lstStyle>
            <a:lvl1pPr marL="0" indent="0">
              <a:buNone/>
              <a:defRPr sz="2880"/>
            </a:lvl1pPr>
            <a:lvl2pPr marL="822960" indent="0">
              <a:buNone/>
              <a:defRPr sz="2520"/>
            </a:lvl2pPr>
            <a:lvl3pPr marL="1645920" indent="0">
              <a:buNone/>
              <a:defRPr sz="2160"/>
            </a:lvl3pPr>
            <a:lvl4pPr marL="2468880" indent="0">
              <a:buNone/>
              <a:defRPr sz="1800"/>
            </a:lvl4pPr>
            <a:lvl5pPr marL="3291840" indent="0">
              <a:buNone/>
              <a:defRPr sz="1800"/>
            </a:lvl5pPr>
            <a:lvl6pPr marL="4114800" indent="0">
              <a:buNone/>
              <a:defRPr sz="1800"/>
            </a:lvl6pPr>
            <a:lvl7pPr marL="4937760" indent="0">
              <a:buNone/>
              <a:defRPr sz="1800"/>
            </a:lvl7pPr>
            <a:lvl8pPr marL="5760720" indent="0">
              <a:buNone/>
              <a:defRPr sz="1800"/>
            </a:lvl8pPr>
            <a:lvl9pPr marL="6583680" indent="0">
              <a:buNone/>
              <a:defRPr sz="1800"/>
            </a:lvl9pPr>
          </a:lstStyle>
          <a:p>
            <a:pPr lvl="0"/>
            <a:r>
              <a:rPr lang="en-US" smtClean="0"/>
              <a:t>Edit Master text styles</a:t>
            </a:r>
          </a:p>
        </p:txBody>
      </p:sp>
      <p:sp>
        <p:nvSpPr>
          <p:cNvPr id="5" name="Date Placeholder 4"/>
          <p:cNvSpPr>
            <a:spLocks noGrp="1"/>
          </p:cNvSpPr>
          <p:nvPr>
            <p:ph type="dt" sz="half" idx="10"/>
          </p:nvPr>
        </p:nvSpPr>
        <p:spPr/>
        <p:txBody>
          <a:bodyPr/>
          <a:lstStyle/>
          <a:p>
            <a:fld id="{94B4E9B6-D6E2-4C3D-8F30-977D9FBDAFAB}" type="datetimeFigureOut">
              <a:rPr lang="en-US" smtClean="0"/>
              <a:t>8/16/2021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6268EB-BFEF-4C32-8E43-C1F084D5DF0B}" type="slidenum">
              <a:rPr lang="en-US" smtClean="0"/>
              <a:t>‹#›</a:t>
            </a:fld>
            <a:endParaRPr lang="en-US"/>
          </a:p>
        </p:txBody>
      </p:sp>
    </p:spTree>
    <p:extLst>
      <p:ext uri="{BB962C8B-B14F-4D97-AF65-F5344CB8AC3E}">
        <p14:creationId xmlns:p14="http://schemas.microsoft.com/office/powerpoint/2010/main" val="4164400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31570" y="1168405"/>
            <a:ext cx="14196060" cy="424180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31570" y="5842000"/>
            <a:ext cx="14196060" cy="1392428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31570" y="20340325"/>
            <a:ext cx="3703320" cy="1168400"/>
          </a:xfrm>
          <a:prstGeom prst="rect">
            <a:avLst/>
          </a:prstGeom>
        </p:spPr>
        <p:txBody>
          <a:bodyPr vert="horz" lIns="91440" tIns="45720" rIns="91440" bIns="45720" rtlCol="0" anchor="ctr"/>
          <a:lstStyle>
            <a:lvl1pPr algn="l">
              <a:defRPr sz="2160">
                <a:solidFill>
                  <a:schemeClr val="tx1">
                    <a:tint val="75000"/>
                  </a:schemeClr>
                </a:solidFill>
              </a:defRPr>
            </a:lvl1pPr>
          </a:lstStyle>
          <a:p>
            <a:fld id="{94B4E9B6-D6E2-4C3D-8F30-977D9FBDAFAB}" type="datetimeFigureOut">
              <a:rPr lang="en-US" smtClean="0"/>
              <a:t>8/16/2021</a:t>
            </a:fld>
            <a:endParaRPr lang="en-US"/>
          </a:p>
        </p:txBody>
      </p:sp>
      <p:sp>
        <p:nvSpPr>
          <p:cNvPr id="5" name="Footer Placeholder 4"/>
          <p:cNvSpPr>
            <a:spLocks noGrp="1"/>
          </p:cNvSpPr>
          <p:nvPr>
            <p:ph type="ftr" sz="quarter" idx="3"/>
          </p:nvPr>
        </p:nvSpPr>
        <p:spPr>
          <a:xfrm>
            <a:off x="5452110" y="20340325"/>
            <a:ext cx="5554980" cy="1168400"/>
          </a:xfrm>
          <a:prstGeom prst="rect">
            <a:avLst/>
          </a:prstGeom>
        </p:spPr>
        <p:txBody>
          <a:bodyPr vert="horz" lIns="91440" tIns="45720" rIns="91440" bIns="45720" rtlCol="0" anchor="ctr"/>
          <a:lstStyle>
            <a:lvl1pPr algn="ctr">
              <a:defRPr sz="21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1624310" y="20340325"/>
            <a:ext cx="3703320" cy="1168400"/>
          </a:xfrm>
          <a:prstGeom prst="rect">
            <a:avLst/>
          </a:prstGeom>
        </p:spPr>
        <p:txBody>
          <a:bodyPr vert="horz" lIns="91440" tIns="45720" rIns="91440" bIns="45720" rtlCol="0" anchor="ctr"/>
          <a:lstStyle>
            <a:lvl1pPr algn="r">
              <a:defRPr sz="2160">
                <a:solidFill>
                  <a:schemeClr val="tx1">
                    <a:tint val="75000"/>
                  </a:schemeClr>
                </a:solidFill>
              </a:defRPr>
            </a:lvl1pPr>
          </a:lstStyle>
          <a:p>
            <a:fld id="{056268EB-BFEF-4C32-8E43-C1F084D5DF0B}" type="slidenum">
              <a:rPr lang="en-US" smtClean="0"/>
              <a:t>‹#›</a:t>
            </a:fld>
            <a:endParaRPr lang="en-US"/>
          </a:p>
        </p:txBody>
      </p:sp>
    </p:spTree>
    <p:extLst>
      <p:ext uri="{BB962C8B-B14F-4D97-AF65-F5344CB8AC3E}">
        <p14:creationId xmlns:p14="http://schemas.microsoft.com/office/powerpoint/2010/main" val="16079149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645920" rtl="0" eaLnBrk="1" latinLnBrk="0" hangingPunct="1">
        <a:lnSpc>
          <a:spcPct val="90000"/>
        </a:lnSpc>
        <a:spcBef>
          <a:spcPct val="0"/>
        </a:spcBef>
        <a:buNone/>
        <a:defRPr sz="7920" kern="1200">
          <a:solidFill>
            <a:schemeClr val="tx1"/>
          </a:solidFill>
          <a:latin typeface="+mj-lt"/>
          <a:ea typeface="+mj-ea"/>
          <a:cs typeface="+mj-cs"/>
        </a:defRPr>
      </a:lvl1pPr>
    </p:titleStyle>
    <p:bodyStyle>
      <a:lvl1pPr marL="411480" indent="-411480" algn="l" defTabSz="1645920" rtl="0" eaLnBrk="1" latinLnBrk="0" hangingPunct="1">
        <a:lnSpc>
          <a:spcPct val="90000"/>
        </a:lnSpc>
        <a:spcBef>
          <a:spcPts val="1800"/>
        </a:spcBef>
        <a:buFont typeface="Arial" panose="020B0604020202020204" pitchFamily="34" charset="0"/>
        <a:buChar char="•"/>
        <a:defRPr sz="5040" kern="1200">
          <a:solidFill>
            <a:schemeClr val="tx1"/>
          </a:solidFill>
          <a:latin typeface="+mn-lt"/>
          <a:ea typeface="+mn-ea"/>
          <a:cs typeface="+mn-cs"/>
        </a:defRPr>
      </a:lvl1pPr>
      <a:lvl2pPr marL="1234440" indent="-411480" algn="l" defTabSz="1645920" rtl="0" eaLnBrk="1" latinLnBrk="0" hangingPunct="1">
        <a:lnSpc>
          <a:spcPct val="90000"/>
        </a:lnSpc>
        <a:spcBef>
          <a:spcPts val="900"/>
        </a:spcBef>
        <a:buFont typeface="Arial" panose="020B0604020202020204" pitchFamily="34" charset="0"/>
        <a:buChar char="•"/>
        <a:defRPr sz="4320" kern="1200">
          <a:solidFill>
            <a:schemeClr val="tx1"/>
          </a:solidFill>
          <a:latin typeface="+mn-lt"/>
          <a:ea typeface="+mn-ea"/>
          <a:cs typeface="+mn-cs"/>
        </a:defRPr>
      </a:lvl2pPr>
      <a:lvl3pPr marL="2057400" indent="-411480" algn="l" defTabSz="1645920" rtl="0" eaLnBrk="1" latinLnBrk="0" hangingPunct="1">
        <a:lnSpc>
          <a:spcPct val="90000"/>
        </a:lnSpc>
        <a:spcBef>
          <a:spcPts val="900"/>
        </a:spcBef>
        <a:buFont typeface="Arial" panose="020B0604020202020204" pitchFamily="34" charset="0"/>
        <a:buChar char="•"/>
        <a:defRPr sz="3600" kern="1200">
          <a:solidFill>
            <a:schemeClr val="tx1"/>
          </a:solidFill>
          <a:latin typeface="+mn-lt"/>
          <a:ea typeface="+mn-ea"/>
          <a:cs typeface="+mn-cs"/>
        </a:defRPr>
      </a:lvl3pPr>
      <a:lvl4pPr marL="2880360" indent="-411480" algn="l" defTabSz="1645920" rtl="0" eaLnBrk="1" latinLnBrk="0" hangingPunct="1">
        <a:lnSpc>
          <a:spcPct val="90000"/>
        </a:lnSpc>
        <a:spcBef>
          <a:spcPts val="900"/>
        </a:spcBef>
        <a:buFont typeface="Arial" panose="020B0604020202020204" pitchFamily="34" charset="0"/>
        <a:buChar char="•"/>
        <a:defRPr sz="3240" kern="1200">
          <a:solidFill>
            <a:schemeClr val="tx1"/>
          </a:solidFill>
          <a:latin typeface="+mn-lt"/>
          <a:ea typeface="+mn-ea"/>
          <a:cs typeface="+mn-cs"/>
        </a:defRPr>
      </a:lvl4pPr>
      <a:lvl5pPr marL="3703320" indent="-411480" algn="l" defTabSz="1645920" rtl="0" eaLnBrk="1" latinLnBrk="0" hangingPunct="1">
        <a:lnSpc>
          <a:spcPct val="90000"/>
        </a:lnSpc>
        <a:spcBef>
          <a:spcPts val="900"/>
        </a:spcBef>
        <a:buFont typeface="Arial" panose="020B0604020202020204" pitchFamily="34" charset="0"/>
        <a:buChar char="•"/>
        <a:defRPr sz="3240" kern="1200">
          <a:solidFill>
            <a:schemeClr val="tx1"/>
          </a:solidFill>
          <a:latin typeface="+mn-lt"/>
          <a:ea typeface="+mn-ea"/>
          <a:cs typeface="+mn-cs"/>
        </a:defRPr>
      </a:lvl5pPr>
      <a:lvl6pPr marL="4526280" indent="-411480" algn="l" defTabSz="1645920" rtl="0" eaLnBrk="1" latinLnBrk="0" hangingPunct="1">
        <a:lnSpc>
          <a:spcPct val="90000"/>
        </a:lnSpc>
        <a:spcBef>
          <a:spcPts val="900"/>
        </a:spcBef>
        <a:buFont typeface="Arial" panose="020B0604020202020204" pitchFamily="34" charset="0"/>
        <a:buChar char="•"/>
        <a:defRPr sz="3240" kern="1200">
          <a:solidFill>
            <a:schemeClr val="tx1"/>
          </a:solidFill>
          <a:latin typeface="+mn-lt"/>
          <a:ea typeface="+mn-ea"/>
          <a:cs typeface="+mn-cs"/>
        </a:defRPr>
      </a:lvl6pPr>
      <a:lvl7pPr marL="5349240" indent="-411480" algn="l" defTabSz="1645920" rtl="0" eaLnBrk="1" latinLnBrk="0" hangingPunct="1">
        <a:lnSpc>
          <a:spcPct val="90000"/>
        </a:lnSpc>
        <a:spcBef>
          <a:spcPts val="900"/>
        </a:spcBef>
        <a:buFont typeface="Arial" panose="020B0604020202020204" pitchFamily="34" charset="0"/>
        <a:buChar char="•"/>
        <a:defRPr sz="3240" kern="1200">
          <a:solidFill>
            <a:schemeClr val="tx1"/>
          </a:solidFill>
          <a:latin typeface="+mn-lt"/>
          <a:ea typeface="+mn-ea"/>
          <a:cs typeface="+mn-cs"/>
        </a:defRPr>
      </a:lvl7pPr>
      <a:lvl8pPr marL="6172200" indent="-411480" algn="l" defTabSz="1645920" rtl="0" eaLnBrk="1" latinLnBrk="0" hangingPunct="1">
        <a:lnSpc>
          <a:spcPct val="90000"/>
        </a:lnSpc>
        <a:spcBef>
          <a:spcPts val="900"/>
        </a:spcBef>
        <a:buFont typeface="Arial" panose="020B0604020202020204" pitchFamily="34" charset="0"/>
        <a:buChar char="•"/>
        <a:defRPr sz="3240" kern="1200">
          <a:solidFill>
            <a:schemeClr val="tx1"/>
          </a:solidFill>
          <a:latin typeface="+mn-lt"/>
          <a:ea typeface="+mn-ea"/>
          <a:cs typeface="+mn-cs"/>
        </a:defRPr>
      </a:lvl8pPr>
      <a:lvl9pPr marL="6995160" indent="-411480" algn="l" defTabSz="1645920" rtl="0" eaLnBrk="1" latinLnBrk="0" hangingPunct="1">
        <a:lnSpc>
          <a:spcPct val="90000"/>
        </a:lnSpc>
        <a:spcBef>
          <a:spcPts val="900"/>
        </a:spcBef>
        <a:buFont typeface="Arial" panose="020B0604020202020204" pitchFamily="34" charset="0"/>
        <a:buChar char="•"/>
        <a:defRPr sz="3240" kern="1200">
          <a:solidFill>
            <a:schemeClr val="tx1"/>
          </a:solidFill>
          <a:latin typeface="+mn-lt"/>
          <a:ea typeface="+mn-ea"/>
          <a:cs typeface="+mn-cs"/>
        </a:defRPr>
      </a:lvl9pPr>
    </p:bodyStyle>
    <p:otherStyle>
      <a:defPPr>
        <a:defRPr lang="en-US"/>
      </a:defPPr>
      <a:lvl1pPr marL="0" algn="l" defTabSz="1645920" rtl="0" eaLnBrk="1" latinLnBrk="0" hangingPunct="1">
        <a:defRPr sz="3240" kern="1200">
          <a:solidFill>
            <a:schemeClr val="tx1"/>
          </a:solidFill>
          <a:latin typeface="+mn-lt"/>
          <a:ea typeface="+mn-ea"/>
          <a:cs typeface="+mn-cs"/>
        </a:defRPr>
      </a:lvl1pPr>
      <a:lvl2pPr marL="822960" algn="l" defTabSz="1645920" rtl="0" eaLnBrk="1" latinLnBrk="0" hangingPunct="1">
        <a:defRPr sz="3240" kern="1200">
          <a:solidFill>
            <a:schemeClr val="tx1"/>
          </a:solidFill>
          <a:latin typeface="+mn-lt"/>
          <a:ea typeface="+mn-ea"/>
          <a:cs typeface="+mn-cs"/>
        </a:defRPr>
      </a:lvl2pPr>
      <a:lvl3pPr marL="1645920" algn="l" defTabSz="1645920" rtl="0" eaLnBrk="1" latinLnBrk="0" hangingPunct="1">
        <a:defRPr sz="3240" kern="1200">
          <a:solidFill>
            <a:schemeClr val="tx1"/>
          </a:solidFill>
          <a:latin typeface="+mn-lt"/>
          <a:ea typeface="+mn-ea"/>
          <a:cs typeface="+mn-cs"/>
        </a:defRPr>
      </a:lvl3pPr>
      <a:lvl4pPr marL="2468880" algn="l" defTabSz="1645920" rtl="0" eaLnBrk="1" latinLnBrk="0" hangingPunct="1">
        <a:defRPr sz="3240" kern="1200">
          <a:solidFill>
            <a:schemeClr val="tx1"/>
          </a:solidFill>
          <a:latin typeface="+mn-lt"/>
          <a:ea typeface="+mn-ea"/>
          <a:cs typeface="+mn-cs"/>
        </a:defRPr>
      </a:lvl4pPr>
      <a:lvl5pPr marL="3291840" algn="l" defTabSz="1645920" rtl="0" eaLnBrk="1" latinLnBrk="0" hangingPunct="1">
        <a:defRPr sz="3240" kern="1200">
          <a:solidFill>
            <a:schemeClr val="tx1"/>
          </a:solidFill>
          <a:latin typeface="+mn-lt"/>
          <a:ea typeface="+mn-ea"/>
          <a:cs typeface="+mn-cs"/>
        </a:defRPr>
      </a:lvl5pPr>
      <a:lvl6pPr marL="4114800" algn="l" defTabSz="1645920" rtl="0" eaLnBrk="1" latinLnBrk="0" hangingPunct="1">
        <a:defRPr sz="3240" kern="1200">
          <a:solidFill>
            <a:schemeClr val="tx1"/>
          </a:solidFill>
          <a:latin typeface="+mn-lt"/>
          <a:ea typeface="+mn-ea"/>
          <a:cs typeface="+mn-cs"/>
        </a:defRPr>
      </a:lvl6pPr>
      <a:lvl7pPr marL="4937760" algn="l" defTabSz="1645920" rtl="0" eaLnBrk="1" latinLnBrk="0" hangingPunct="1">
        <a:defRPr sz="3240" kern="1200">
          <a:solidFill>
            <a:schemeClr val="tx1"/>
          </a:solidFill>
          <a:latin typeface="+mn-lt"/>
          <a:ea typeface="+mn-ea"/>
          <a:cs typeface="+mn-cs"/>
        </a:defRPr>
      </a:lvl7pPr>
      <a:lvl8pPr marL="5760720" algn="l" defTabSz="1645920" rtl="0" eaLnBrk="1" latinLnBrk="0" hangingPunct="1">
        <a:defRPr sz="3240" kern="1200">
          <a:solidFill>
            <a:schemeClr val="tx1"/>
          </a:solidFill>
          <a:latin typeface="+mn-lt"/>
          <a:ea typeface="+mn-ea"/>
          <a:cs typeface="+mn-cs"/>
        </a:defRPr>
      </a:lvl8pPr>
      <a:lvl9pPr marL="6583680" algn="l" defTabSz="1645920" rtl="0" eaLnBrk="1" latinLnBrk="0" hangingPunct="1">
        <a:defRPr sz="32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488800"/>
            <a:ext cx="16459200" cy="1938992"/>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0" b="1" i="0" u="none" strike="noStrike" kern="0" cap="none" spc="0" normalizeH="0" baseline="0" noProof="0" dirty="0" smtClean="0">
                <a:ln>
                  <a:noFill/>
                </a:ln>
                <a:solidFill>
                  <a:prstClr val="black"/>
                </a:solidFill>
                <a:effectLst/>
                <a:uLnTx/>
                <a:uFillTx/>
                <a:ea typeface="+mj-ea"/>
                <a:cs typeface="+mj-cs"/>
              </a:rPr>
              <a:t>Victim-Witness </a:t>
            </a:r>
            <a:br>
              <a:rPr kumimoji="0" lang="en-US" sz="6000" b="1" i="0" u="none" strike="noStrike" kern="0" cap="none" spc="0" normalizeH="0" baseline="0" noProof="0" dirty="0" smtClean="0">
                <a:ln>
                  <a:noFill/>
                </a:ln>
                <a:solidFill>
                  <a:prstClr val="black"/>
                </a:solidFill>
                <a:effectLst/>
                <a:uLnTx/>
                <a:uFillTx/>
                <a:ea typeface="+mj-ea"/>
                <a:cs typeface="+mj-cs"/>
              </a:rPr>
            </a:br>
            <a:r>
              <a:rPr kumimoji="0" lang="en-US" sz="6000" b="1" i="0" u="none" strike="noStrike" kern="0" cap="none" spc="0" normalizeH="0" baseline="0" noProof="0" dirty="0" smtClean="0">
                <a:ln>
                  <a:noFill/>
                </a:ln>
                <a:solidFill>
                  <a:prstClr val="black"/>
                </a:solidFill>
                <a:effectLst/>
                <a:uLnTx/>
                <a:uFillTx/>
                <a:ea typeface="+mj-ea"/>
                <a:cs typeface="+mj-cs"/>
              </a:rPr>
              <a:t>Assistance Program (VWAP)</a:t>
            </a:r>
            <a:endParaRPr kumimoji="0" lang="en-US" sz="1800" b="0" i="0" u="none" strike="noStrike" kern="0" cap="none" spc="0" normalizeH="0" baseline="0" noProof="0" dirty="0" smtClean="0">
              <a:ln>
                <a:noFill/>
              </a:ln>
              <a:solidFill>
                <a:sysClr val="windowText" lastClr="000000"/>
              </a:solidFill>
              <a:effectLst/>
              <a:uLnTx/>
              <a:uFillTx/>
            </a:endParaRPr>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376" y="202887"/>
            <a:ext cx="2812116" cy="2510818"/>
          </a:xfrm>
          <a:prstGeom prst="rect">
            <a:avLst/>
          </a:prstGeom>
        </p:spPr>
      </p:pic>
      <p:pic>
        <p:nvPicPr>
          <p:cNvPr id="12" name="Content Placeholder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879941" y="114395"/>
            <a:ext cx="2166092" cy="2599310"/>
          </a:xfrm>
          <a:prstGeom prst="rect">
            <a:avLst/>
          </a:prstGeom>
        </p:spPr>
      </p:pic>
      <p:sp>
        <p:nvSpPr>
          <p:cNvPr id="16" name="TextBox 15"/>
          <p:cNvSpPr txBox="1"/>
          <p:nvPr/>
        </p:nvSpPr>
        <p:spPr>
          <a:xfrm>
            <a:off x="139700" y="2999619"/>
            <a:ext cx="8077200" cy="18806281"/>
          </a:xfrm>
          <a:prstGeom prst="rect">
            <a:avLst/>
          </a:prstGeom>
          <a:solidFill>
            <a:srgbClr val="9BBB59">
              <a:lumMod val="20000"/>
              <a:lumOff val="80000"/>
            </a:srgbClr>
          </a:solidFill>
          <a:ln>
            <a:solidFill>
              <a:sysClr val="windowText" lastClr="000000"/>
            </a:solidFill>
          </a:ln>
        </p:spPr>
        <p:txBody>
          <a:bodyPr wrap="square" lIns="91430" tIns="45714" rIns="91430" bIns="45714" rtlCol="0">
            <a:spAutoFit/>
          </a:bodyPr>
          <a:lstStyle/>
          <a:p>
            <a:pPr lvl="0" defTabSz="1985304">
              <a:defRPr/>
            </a:pPr>
            <a:r>
              <a:rPr kumimoji="0" lang="en-US" b="1" i="0" u="sng" strike="noStrike" kern="0" cap="none" spc="0" normalizeH="0" baseline="0" noProof="0" dirty="0" smtClean="0">
                <a:ln>
                  <a:noFill/>
                </a:ln>
                <a:solidFill>
                  <a:prstClr val="black"/>
                </a:solidFill>
                <a:effectLst/>
                <a:uLnTx/>
                <a:uFillTx/>
              </a:rPr>
              <a:t>Victim</a:t>
            </a:r>
            <a:r>
              <a:rPr kumimoji="0" lang="en-US" b="1" i="0" u="none" strike="noStrike" kern="0" cap="none" spc="0" normalizeH="0" baseline="0" noProof="0" dirty="0" smtClean="0">
                <a:ln>
                  <a:noFill/>
                </a:ln>
                <a:solidFill>
                  <a:prstClr val="black"/>
                </a:solidFill>
                <a:effectLst/>
                <a:uLnTx/>
                <a:uFillTx/>
              </a:rPr>
              <a:t>. </a:t>
            </a:r>
            <a:r>
              <a:rPr lang="en-US" b="1" kern="0" dirty="0">
                <a:solidFill>
                  <a:prstClr val="black"/>
                </a:solidFill>
              </a:rPr>
              <a:t>A person who has suffered direct physical, emotional, or pecuniary harm as a result of </a:t>
            </a:r>
            <a:r>
              <a:rPr lang="en-US" b="1" kern="0" dirty="0" smtClean="0">
                <a:solidFill>
                  <a:prstClr val="black"/>
                </a:solidFill>
              </a:rPr>
              <a:t>the commission </a:t>
            </a:r>
            <a:r>
              <a:rPr lang="en-US" b="1" kern="0" dirty="0">
                <a:solidFill>
                  <a:prstClr val="black"/>
                </a:solidFill>
              </a:rPr>
              <a:t>of a crime in violation of the Uniform Code of Military Justice or the laws of another jurisdiction in </a:t>
            </a:r>
            <a:r>
              <a:rPr lang="en-US" b="1" kern="0" dirty="0" smtClean="0">
                <a:solidFill>
                  <a:prstClr val="black"/>
                </a:solidFill>
              </a:rPr>
              <a:t>any case </a:t>
            </a:r>
            <a:r>
              <a:rPr lang="en-US" b="1" kern="0" dirty="0">
                <a:solidFill>
                  <a:prstClr val="black"/>
                </a:solidFill>
              </a:rPr>
              <a:t>where military authorities have been notified</a:t>
            </a:r>
            <a:r>
              <a:rPr lang="en-US" b="1" kern="0" dirty="0" smtClean="0">
                <a:solidFill>
                  <a:prstClr val="black"/>
                </a:solidFill>
              </a:rPr>
              <a:t>.</a:t>
            </a:r>
          </a:p>
          <a:p>
            <a:pPr lvl="0" defTabSz="1985304">
              <a:defRPr/>
            </a:pPr>
            <a:endParaRPr kumimoji="0" lang="en-US" sz="1400" b="1" i="0" u="sng" strike="noStrike" kern="0" cap="none" spc="0" normalizeH="0" baseline="0" noProof="0" dirty="0" smtClean="0">
              <a:ln>
                <a:noFill/>
              </a:ln>
              <a:solidFill>
                <a:prstClr val="black"/>
              </a:solidFill>
              <a:effectLst/>
              <a:uLnTx/>
              <a:uFillTx/>
            </a:endParaRPr>
          </a:p>
          <a:p>
            <a:pPr marL="0" marR="0" lvl="0" indent="0" defTabSz="1985304" eaLnBrk="1" fontAlgn="auto" latinLnBrk="0" hangingPunct="1">
              <a:lnSpc>
                <a:spcPct val="100000"/>
              </a:lnSpc>
              <a:spcBef>
                <a:spcPts val="0"/>
              </a:spcBef>
              <a:spcAft>
                <a:spcPts val="0"/>
              </a:spcAft>
              <a:buClrTx/>
              <a:buSzTx/>
              <a:buFontTx/>
              <a:buNone/>
              <a:tabLst/>
              <a:defRPr/>
            </a:pPr>
            <a:r>
              <a:rPr kumimoji="0" lang="en-US" b="1" i="0" u="sng" strike="noStrike" kern="0" cap="none" spc="0" normalizeH="0" baseline="0" noProof="0" dirty="0" smtClean="0">
                <a:ln>
                  <a:noFill/>
                </a:ln>
                <a:solidFill>
                  <a:prstClr val="black"/>
                </a:solidFill>
                <a:effectLst/>
                <a:uLnTx/>
                <a:uFillTx/>
              </a:rPr>
              <a:t>Victim Rights</a:t>
            </a:r>
            <a:r>
              <a:rPr kumimoji="0" lang="en-US" b="1" i="0" u="none" strike="noStrike" kern="0" cap="none" spc="0" normalizeH="0" baseline="0" noProof="0" dirty="0" smtClean="0">
                <a:ln>
                  <a:noFill/>
                </a:ln>
                <a:solidFill>
                  <a:prstClr val="black"/>
                </a:solidFill>
                <a:effectLst/>
                <a:uLnTx/>
                <a:uFillTx/>
              </a:rPr>
              <a:t>:</a:t>
            </a:r>
            <a:endParaRPr kumimoji="0" lang="en-US" b="1" i="0" u="sng" strike="noStrike" kern="0" cap="none" spc="0" normalizeH="0" baseline="0" noProof="0" dirty="0" smtClean="0">
              <a:ln>
                <a:noFill/>
              </a:ln>
              <a:solidFill>
                <a:prstClr val="black"/>
              </a:solidFill>
              <a:effectLst/>
              <a:uLnTx/>
              <a:uFillTx/>
            </a:endParaRPr>
          </a:p>
          <a:p>
            <a:pPr marL="0" marR="0" lvl="0" indent="0" defTabSz="1985304" eaLnBrk="1" fontAlgn="auto" latinLnBrk="0" hangingPunct="1">
              <a:lnSpc>
                <a:spcPct val="100000"/>
              </a:lnSpc>
              <a:spcBef>
                <a:spcPts val="0"/>
              </a:spcBef>
              <a:spcAft>
                <a:spcPts val="0"/>
              </a:spcAft>
              <a:buClrTx/>
              <a:buSzTx/>
              <a:buFontTx/>
              <a:buNone/>
              <a:tabLst/>
              <a:defRPr/>
            </a:pPr>
            <a:endParaRPr kumimoji="0" lang="en-US" sz="1400" b="1" i="0" u="none" strike="noStrike" kern="0" cap="none" spc="0" normalizeH="0" baseline="0" noProof="0" dirty="0" smtClean="0">
              <a:ln>
                <a:noFill/>
              </a:ln>
              <a:solidFill>
                <a:prstClr val="black"/>
              </a:solidFill>
              <a:effectLst/>
              <a:uLnTx/>
              <a:uFillTx/>
            </a:endParaRPr>
          </a:p>
          <a:p>
            <a:pPr lvl="0" defTabSz="1985304">
              <a:defRPr/>
            </a:pPr>
            <a:r>
              <a:rPr lang="en-US" b="1" kern="0" dirty="0">
                <a:solidFill>
                  <a:prstClr val="black"/>
                </a:solidFill>
              </a:rPr>
              <a:t>A. Be reasonably protected from the accused offender.</a:t>
            </a:r>
          </a:p>
          <a:p>
            <a:pPr lvl="0" defTabSz="1985304">
              <a:defRPr/>
            </a:pPr>
            <a:endParaRPr lang="en-US" sz="1400" b="1" kern="0" dirty="0">
              <a:solidFill>
                <a:prstClr val="black"/>
              </a:solidFill>
            </a:endParaRPr>
          </a:p>
          <a:p>
            <a:pPr lvl="0" defTabSz="1985304">
              <a:defRPr/>
            </a:pPr>
            <a:r>
              <a:rPr lang="en-US" b="1" kern="0" dirty="0">
                <a:solidFill>
                  <a:prstClr val="black"/>
                </a:solidFill>
              </a:rPr>
              <a:t>B. Be provided with reasonable, accurate, and timely notice of:</a:t>
            </a:r>
          </a:p>
          <a:p>
            <a:pPr lvl="0" defTabSz="1985304">
              <a:defRPr/>
            </a:pPr>
            <a:r>
              <a:rPr lang="en-US" b="1" kern="0" dirty="0">
                <a:solidFill>
                  <a:prstClr val="black"/>
                </a:solidFill>
              </a:rPr>
              <a:t>     (1) A public hearing concerning the continuation of pretrial confinement of the accused.</a:t>
            </a:r>
          </a:p>
          <a:p>
            <a:pPr lvl="0" defTabSz="1985304">
              <a:defRPr/>
            </a:pPr>
            <a:r>
              <a:rPr lang="en-US" b="1" kern="0" dirty="0">
                <a:solidFill>
                  <a:prstClr val="black"/>
                </a:solidFill>
              </a:rPr>
              <a:t>     (2) A preliminary hearing pursuant to Article 32, UCMJ, relating to the offense.  Including the right to receive a copy of the appointing order directing the preliminary hearing.</a:t>
            </a:r>
          </a:p>
          <a:p>
            <a:pPr lvl="0" defTabSz="1985304">
              <a:defRPr/>
            </a:pPr>
            <a:r>
              <a:rPr lang="en-US" b="1" kern="0" dirty="0">
                <a:solidFill>
                  <a:prstClr val="black"/>
                </a:solidFill>
              </a:rPr>
              <a:t>     (3) A court-martial relating to the offense, including any open hearing held pursuant</a:t>
            </a:r>
          </a:p>
          <a:p>
            <a:pPr lvl="0" defTabSz="1985304">
              <a:defRPr/>
            </a:pPr>
            <a:r>
              <a:rPr lang="en-US" b="1" kern="0" dirty="0">
                <a:solidFill>
                  <a:prstClr val="black"/>
                </a:solidFill>
              </a:rPr>
              <a:t>     (4) A public proceeding of the Military Department Clemency and Parole Board relating to the offense.</a:t>
            </a:r>
          </a:p>
          <a:p>
            <a:pPr lvl="0" defTabSz="1985304">
              <a:defRPr/>
            </a:pPr>
            <a:r>
              <a:rPr lang="en-US" b="1" kern="0" dirty="0">
                <a:solidFill>
                  <a:prstClr val="black"/>
                </a:solidFill>
              </a:rPr>
              <a:t>     (5) The release or escape of the accused, unless such notice may endanger the safety of any person.</a:t>
            </a:r>
          </a:p>
          <a:p>
            <a:pPr lvl="0" defTabSz="1985304">
              <a:defRPr/>
            </a:pPr>
            <a:r>
              <a:rPr lang="en-US" b="1" kern="0" dirty="0">
                <a:solidFill>
                  <a:prstClr val="black"/>
                </a:solidFill>
              </a:rPr>
              <a:t>     (6) The date and time of any review of the accused’s case by an appellate court, </a:t>
            </a:r>
            <a:r>
              <a:rPr lang="en-US" b="1" kern="0" dirty="0" smtClean="0">
                <a:solidFill>
                  <a:prstClr val="black"/>
                </a:solidFill>
              </a:rPr>
              <a:t>the scheduling </a:t>
            </a:r>
            <a:r>
              <a:rPr lang="en-US" b="1" kern="0" dirty="0">
                <a:solidFill>
                  <a:prstClr val="black"/>
                </a:solidFill>
              </a:rPr>
              <a:t>(including changes and delays) of each public appellate court proceeding the victim is entitled to attend,</a:t>
            </a:r>
          </a:p>
          <a:p>
            <a:pPr lvl="0" defTabSz="1985304">
              <a:defRPr/>
            </a:pPr>
            <a:r>
              <a:rPr lang="en-US" b="1" kern="0" dirty="0">
                <a:solidFill>
                  <a:prstClr val="black"/>
                </a:solidFill>
              </a:rPr>
              <a:t>and the decision of any appellate court or judge advocate review.</a:t>
            </a:r>
          </a:p>
          <a:p>
            <a:pPr lvl="0" defTabSz="1985304">
              <a:defRPr/>
            </a:pPr>
            <a:r>
              <a:rPr lang="en-US" b="1" kern="0" dirty="0">
                <a:solidFill>
                  <a:prstClr val="black"/>
                </a:solidFill>
              </a:rPr>
              <a:t>     (7) Any post-trial motion, filing, or hearing that addresses either the findings or sentence of a court-martial involving the accused, the unsealing of privileged or private information of the victim, </a:t>
            </a:r>
            <a:r>
              <a:rPr lang="en-US" b="1" kern="0" dirty="0" smtClean="0">
                <a:solidFill>
                  <a:prstClr val="black"/>
                </a:solidFill>
              </a:rPr>
              <a:t>or which </a:t>
            </a:r>
            <a:r>
              <a:rPr lang="en-US" b="1" kern="0" dirty="0">
                <a:solidFill>
                  <a:prstClr val="black"/>
                </a:solidFill>
              </a:rPr>
              <a:t>may result in the release of the accused.</a:t>
            </a:r>
          </a:p>
          <a:p>
            <a:pPr lvl="0" defTabSz="1985304">
              <a:defRPr/>
            </a:pPr>
            <a:endParaRPr lang="en-US" sz="1400" b="1" kern="0" dirty="0">
              <a:solidFill>
                <a:prstClr val="black"/>
              </a:solidFill>
            </a:endParaRPr>
          </a:p>
          <a:p>
            <a:pPr lvl="0" defTabSz="1985304">
              <a:defRPr/>
            </a:pPr>
            <a:r>
              <a:rPr lang="en-US" b="1" kern="0" dirty="0">
                <a:solidFill>
                  <a:prstClr val="black"/>
                </a:solidFill>
              </a:rPr>
              <a:t>C. The right to receive, upon request, a copy of, or access to, the recording of a preliminary hearing held under Article 32, UCMJ, as soon as practicable following the conclusion of the hearing.</a:t>
            </a:r>
          </a:p>
          <a:p>
            <a:pPr lvl="0" defTabSz="1985304">
              <a:defRPr/>
            </a:pPr>
            <a:endParaRPr lang="en-US" sz="1400" b="1" kern="0" dirty="0">
              <a:solidFill>
                <a:prstClr val="black"/>
              </a:solidFill>
            </a:endParaRPr>
          </a:p>
          <a:p>
            <a:pPr lvl="0" defTabSz="1985304">
              <a:defRPr/>
            </a:pPr>
            <a:r>
              <a:rPr lang="en-US" b="1" kern="0" dirty="0">
                <a:solidFill>
                  <a:prstClr val="black"/>
                </a:solidFill>
              </a:rPr>
              <a:t>D. The right to not be excluded from any public hearing or proceeding described in paragraph 040401.E. of this chapter except under such circumstances as permitted exclusion under Military Rule of Evidence 615 of reference (g).</a:t>
            </a:r>
          </a:p>
          <a:p>
            <a:pPr lvl="0" defTabSz="1985304">
              <a:defRPr/>
            </a:pPr>
            <a:endParaRPr lang="en-US" sz="1400" b="1" kern="0" dirty="0">
              <a:solidFill>
                <a:prstClr val="black"/>
              </a:solidFill>
            </a:endParaRPr>
          </a:p>
          <a:p>
            <a:pPr lvl="0" defTabSz="1985304">
              <a:defRPr/>
            </a:pPr>
            <a:r>
              <a:rPr lang="en-US" b="1" kern="0" dirty="0">
                <a:solidFill>
                  <a:prstClr val="black"/>
                </a:solidFill>
              </a:rPr>
              <a:t>E. Be reasonably heard, personally or through counsel, at:</a:t>
            </a:r>
          </a:p>
          <a:p>
            <a:pPr lvl="0" defTabSz="1985304">
              <a:defRPr/>
            </a:pPr>
            <a:r>
              <a:rPr lang="en-US" b="1" kern="0" dirty="0">
                <a:solidFill>
                  <a:prstClr val="black"/>
                </a:solidFill>
              </a:rPr>
              <a:t>     (1) A public hearing concerning the continuation of confinement before the court-martial of the accused.</a:t>
            </a:r>
          </a:p>
          <a:p>
            <a:pPr lvl="0" defTabSz="1985304">
              <a:defRPr/>
            </a:pPr>
            <a:r>
              <a:rPr lang="en-US" b="1" kern="0" dirty="0">
                <a:solidFill>
                  <a:prstClr val="black"/>
                </a:solidFill>
              </a:rPr>
              <a:t>     (2) Preliminary hearings conducted pursuant to Article 32, UCMJ, and court-martial proceedings relating to Rules 412, 513, and 514 of the Military Rules of Evidence or regarding other rights provided by statute, regulation, or case law.</a:t>
            </a:r>
          </a:p>
          <a:p>
            <a:pPr lvl="0" defTabSz="1985304">
              <a:defRPr/>
            </a:pPr>
            <a:r>
              <a:rPr lang="en-US" b="1" kern="0" dirty="0">
                <a:solidFill>
                  <a:prstClr val="black"/>
                </a:solidFill>
              </a:rPr>
              <a:t>     (3) A public sentencing hearing relating to the offense.</a:t>
            </a:r>
          </a:p>
          <a:p>
            <a:pPr lvl="0" defTabSz="1985304">
              <a:defRPr/>
            </a:pPr>
            <a:r>
              <a:rPr lang="en-US" b="1" kern="0" dirty="0">
                <a:solidFill>
                  <a:prstClr val="black"/>
                </a:solidFill>
              </a:rPr>
              <a:t>     (4) A public Military Department Clemency and Parole Board hearing relating </a:t>
            </a:r>
            <a:r>
              <a:rPr lang="en-US" b="1" kern="0" dirty="0" smtClean="0">
                <a:solidFill>
                  <a:prstClr val="black"/>
                </a:solidFill>
              </a:rPr>
              <a:t>to the </a:t>
            </a:r>
            <a:r>
              <a:rPr lang="en-US" b="1" kern="0" dirty="0">
                <a:solidFill>
                  <a:prstClr val="black"/>
                </a:solidFill>
              </a:rPr>
              <a:t>offense.</a:t>
            </a:r>
          </a:p>
          <a:p>
            <a:pPr lvl="0" defTabSz="1985304">
              <a:defRPr/>
            </a:pPr>
            <a:endParaRPr lang="en-US" sz="1400" b="1" kern="0" dirty="0">
              <a:solidFill>
                <a:prstClr val="black"/>
              </a:solidFill>
            </a:endParaRPr>
          </a:p>
          <a:p>
            <a:pPr lvl="0" defTabSz="1985304">
              <a:defRPr/>
            </a:pPr>
            <a:r>
              <a:rPr lang="en-US" b="1" kern="0" dirty="0" smtClean="0">
                <a:solidFill>
                  <a:prstClr val="black"/>
                </a:solidFill>
              </a:rPr>
              <a:t>G</a:t>
            </a:r>
            <a:r>
              <a:rPr lang="en-US" b="1" kern="0" dirty="0">
                <a:solidFill>
                  <a:prstClr val="black"/>
                </a:solidFill>
              </a:rPr>
              <a:t>. The right to be consulted and express their opinion concerning:</a:t>
            </a:r>
          </a:p>
          <a:p>
            <a:pPr lvl="0" defTabSz="1985304">
              <a:defRPr/>
            </a:pPr>
            <a:r>
              <a:rPr lang="en-US" b="1" kern="0" dirty="0">
                <a:solidFill>
                  <a:prstClr val="black"/>
                </a:solidFill>
              </a:rPr>
              <a:t>    (1) Pretrial confinement of the accused and release of the accused from pretrial confinement.</a:t>
            </a:r>
          </a:p>
          <a:p>
            <a:pPr lvl="0" defTabSz="1985304">
              <a:defRPr/>
            </a:pPr>
            <a:r>
              <a:rPr lang="en-US" b="1" kern="0" dirty="0">
                <a:solidFill>
                  <a:prstClr val="black"/>
                </a:solidFill>
              </a:rPr>
              <a:t>    (2) Regarding offense(s) committed against the victim, any decision to not prefer charges and any decision to dispose of the charges by means other than court-martial.</a:t>
            </a:r>
          </a:p>
          <a:p>
            <a:pPr lvl="0" defTabSz="1985304">
              <a:defRPr/>
            </a:pPr>
            <a:r>
              <a:rPr lang="en-US" b="1" kern="0" dirty="0">
                <a:solidFill>
                  <a:prstClr val="black"/>
                </a:solidFill>
              </a:rPr>
              <a:t>    (3) Regarding offense(s) committed against the victim, any decision concerning whether to dismiss or refer charges.</a:t>
            </a:r>
          </a:p>
          <a:p>
            <a:pPr lvl="0" defTabSz="1985304">
              <a:defRPr/>
            </a:pPr>
            <a:r>
              <a:rPr lang="en-US" b="1" kern="0" dirty="0">
                <a:solidFill>
                  <a:prstClr val="black"/>
                </a:solidFill>
              </a:rPr>
              <a:t>    (4) The proposed terms and conditions of any plea agreement.</a:t>
            </a:r>
          </a:p>
          <a:p>
            <a:pPr lvl="0" defTabSz="1985304">
              <a:defRPr/>
            </a:pPr>
            <a:r>
              <a:rPr lang="en-US" b="1" kern="0" dirty="0">
                <a:solidFill>
                  <a:prstClr val="black"/>
                </a:solidFill>
              </a:rPr>
              <a:t>    (5) About testifying as a witness. Note: while the convening authority and trial counsel should strongly consider the victim preference concerning whether to provide testimony, the victim’s to Article 39a, UCMJ, and any post-trial vacation hearing.  preference against testimony does not prevent the government using subpoena, or other appropriate legal process, to require victim testimony in the interest of justice.</a:t>
            </a:r>
          </a:p>
          <a:p>
            <a:pPr lvl="0" defTabSz="1985304">
              <a:defRPr/>
            </a:pPr>
            <a:endParaRPr lang="en-US" sz="1400" b="1" kern="0" dirty="0">
              <a:solidFill>
                <a:prstClr val="black"/>
              </a:solidFill>
            </a:endParaRPr>
          </a:p>
          <a:p>
            <a:pPr lvl="0" defTabSz="1985304">
              <a:defRPr/>
            </a:pPr>
            <a:r>
              <a:rPr lang="en-US" b="1" kern="0" dirty="0" smtClean="0">
                <a:solidFill>
                  <a:prstClr val="black"/>
                </a:solidFill>
              </a:rPr>
              <a:t>Y</a:t>
            </a:r>
            <a:r>
              <a:rPr lang="en-US" b="1" kern="0" dirty="0">
                <a:solidFill>
                  <a:prstClr val="black"/>
                </a:solidFill>
              </a:rPr>
              <a:t>. Notification of disposition of the case, to include the acceptance of a plea of “guilty.” The also includes the right to be notified of any decision to dispose of an alleged offense at NJP or ADSEP proceeding, and the right to notification of the time, location, and outcome of the NJP or ADSEP proceeding</a:t>
            </a:r>
            <a:r>
              <a:rPr lang="en-US" b="1" kern="0" dirty="0" smtClean="0">
                <a:solidFill>
                  <a:prstClr val="black"/>
                </a:solidFill>
              </a:rPr>
              <a:t>.</a:t>
            </a:r>
            <a:br>
              <a:rPr lang="en-US" b="1" kern="0" dirty="0" smtClean="0">
                <a:solidFill>
                  <a:prstClr val="black"/>
                </a:solidFill>
              </a:rPr>
            </a:br>
            <a:endParaRPr lang="en-US" sz="1100" b="1" kern="0" dirty="0" smtClean="0">
              <a:solidFill>
                <a:prstClr val="black"/>
              </a:solidFill>
            </a:endParaRPr>
          </a:p>
          <a:p>
            <a:pPr algn="ctr" defTabSz="1985304">
              <a:defRPr/>
            </a:pPr>
            <a:r>
              <a:rPr lang="en-US" sz="1600" b="1" kern="0" dirty="0">
                <a:solidFill>
                  <a:prstClr val="black"/>
                </a:solidFill>
              </a:rPr>
              <a:t>SEE MCO 5800.14 VOL </a:t>
            </a:r>
            <a:r>
              <a:rPr lang="en-US" sz="1600" b="1" kern="0" dirty="0" smtClean="0">
                <a:solidFill>
                  <a:prstClr val="black"/>
                </a:solidFill>
              </a:rPr>
              <a:t>16. CHAPTER 4 </a:t>
            </a:r>
            <a:r>
              <a:rPr kumimoji="0" lang="en-US" sz="1600" b="1" i="0" u="none" strike="noStrike" kern="0" cap="none" spc="0" normalizeH="0" baseline="0" noProof="0" dirty="0" smtClean="0">
                <a:ln>
                  <a:noFill/>
                </a:ln>
                <a:solidFill>
                  <a:prstClr val="black"/>
                </a:solidFill>
                <a:effectLst/>
                <a:uLnTx/>
                <a:uFillTx/>
              </a:rPr>
              <a:t>FOR THE COMPLETE LIST</a:t>
            </a:r>
            <a:r>
              <a:rPr kumimoji="0" lang="en-US" sz="1600" b="1" i="0" u="none" strike="noStrike" kern="0" cap="none" spc="0" normalizeH="0" noProof="0" dirty="0" smtClean="0">
                <a:ln>
                  <a:noFill/>
                </a:ln>
                <a:solidFill>
                  <a:prstClr val="black"/>
                </a:solidFill>
                <a:effectLst/>
                <a:uLnTx/>
                <a:uFillTx/>
              </a:rPr>
              <a:t> OF VICTIMS’ RIGHTS</a:t>
            </a:r>
            <a:endParaRPr kumimoji="0" lang="en-US" sz="1600" b="1" i="0" u="none" strike="noStrike" kern="0" cap="none" spc="0" normalizeH="0" baseline="0" noProof="0" dirty="0" smtClean="0">
              <a:ln>
                <a:noFill/>
              </a:ln>
              <a:solidFill>
                <a:prstClr val="black"/>
              </a:solidFill>
              <a:effectLst/>
              <a:uLnTx/>
              <a:uFillTx/>
            </a:endParaRPr>
          </a:p>
        </p:txBody>
      </p:sp>
      <p:sp>
        <p:nvSpPr>
          <p:cNvPr id="17" name="TextBox 16"/>
          <p:cNvSpPr txBox="1"/>
          <p:nvPr/>
        </p:nvSpPr>
        <p:spPr>
          <a:xfrm>
            <a:off x="8362129" y="2999618"/>
            <a:ext cx="7906571" cy="8125289"/>
          </a:xfrm>
          <a:prstGeom prst="rect">
            <a:avLst/>
          </a:prstGeom>
          <a:solidFill>
            <a:srgbClr val="9BBB59">
              <a:lumMod val="20000"/>
              <a:lumOff val="80000"/>
            </a:srgbClr>
          </a:solidFill>
          <a:ln>
            <a:solidFill>
              <a:sysClr val="windowText" lastClr="000000"/>
            </a:solidFill>
          </a:ln>
        </p:spPr>
        <p:txBody>
          <a:bodyPr wrap="square" lIns="91430" tIns="45714" rIns="91430" bIns="45714" rtlCol="0">
            <a:spAutoFit/>
          </a:bodyPr>
          <a:lstStyle/>
          <a:p>
            <a:pPr lvl="0" defTabSz="1985304">
              <a:defRPr/>
            </a:pPr>
            <a:r>
              <a:rPr kumimoji="0" lang="en-US" sz="1800" b="1" i="0" u="sng" strike="noStrike" kern="0" cap="none" spc="0" normalizeH="0" baseline="0" noProof="0" dirty="0" smtClean="0">
                <a:ln>
                  <a:noFill/>
                </a:ln>
                <a:solidFill>
                  <a:prstClr val="black"/>
                </a:solidFill>
                <a:effectLst/>
                <a:uLnTx/>
                <a:uFillTx/>
              </a:rPr>
              <a:t>Witness</a:t>
            </a:r>
            <a:r>
              <a:rPr lang="en-US" b="1" kern="0" dirty="0">
                <a:solidFill>
                  <a:prstClr val="black"/>
                </a:solidFill>
              </a:rPr>
              <a:t>. </a:t>
            </a:r>
            <a:r>
              <a:rPr lang="en-US" b="1" kern="0" dirty="0" smtClean="0">
                <a:solidFill>
                  <a:prstClr val="black"/>
                </a:solidFill>
              </a:rPr>
              <a:t>A person </a:t>
            </a:r>
            <a:r>
              <a:rPr lang="en-US" b="1" kern="0" dirty="0">
                <a:solidFill>
                  <a:prstClr val="black"/>
                </a:solidFill>
              </a:rPr>
              <a:t>possessing information or evidence about a crime within the investigative jurisdiction </a:t>
            </a:r>
            <a:r>
              <a:rPr lang="en-US" b="1" kern="0" dirty="0" smtClean="0">
                <a:solidFill>
                  <a:prstClr val="black"/>
                </a:solidFill>
              </a:rPr>
              <a:t>of the </a:t>
            </a:r>
            <a:r>
              <a:rPr lang="en-US" b="1" kern="0" dirty="0">
                <a:solidFill>
                  <a:prstClr val="black"/>
                </a:solidFill>
              </a:rPr>
              <a:t>Marine Corps and who provides that knowledge to investigative and law enforcement personnel or to a </a:t>
            </a:r>
            <a:r>
              <a:rPr lang="en-US" b="1" kern="0" dirty="0" smtClean="0">
                <a:solidFill>
                  <a:prstClr val="black"/>
                </a:solidFill>
              </a:rPr>
              <a:t>Marine Corps </a:t>
            </a:r>
            <a:r>
              <a:rPr lang="en-US" b="1" kern="0" dirty="0">
                <a:solidFill>
                  <a:prstClr val="black"/>
                </a:solidFill>
              </a:rPr>
              <a:t>representative. When the witness is a minor, the term “</a:t>
            </a:r>
            <a:r>
              <a:rPr lang="en-US" b="1" kern="0" dirty="0" smtClean="0">
                <a:solidFill>
                  <a:prstClr val="black"/>
                </a:solidFill>
              </a:rPr>
              <a:t>witness” </a:t>
            </a:r>
            <a:r>
              <a:rPr lang="en-US" b="1" kern="0" dirty="0">
                <a:solidFill>
                  <a:prstClr val="black"/>
                </a:solidFill>
              </a:rPr>
              <a:t>includes an adult family member, </a:t>
            </a:r>
            <a:r>
              <a:rPr lang="en-US" b="1" kern="0" dirty="0" smtClean="0">
                <a:solidFill>
                  <a:prstClr val="black"/>
                </a:solidFill>
              </a:rPr>
              <a:t>legal guardian</a:t>
            </a:r>
            <a:r>
              <a:rPr lang="en-US" b="1" kern="0" dirty="0">
                <a:solidFill>
                  <a:prstClr val="black"/>
                </a:solidFill>
              </a:rPr>
              <a:t>, or other person responsible for the minor witness. The term does not include a non-percipient </a:t>
            </a:r>
            <a:r>
              <a:rPr lang="en-US" b="1" kern="0" dirty="0" smtClean="0">
                <a:solidFill>
                  <a:prstClr val="black"/>
                </a:solidFill>
              </a:rPr>
              <a:t>character witness</a:t>
            </a:r>
            <a:r>
              <a:rPr lang="en-US" b="1" kern="0" dirty="0">
                <a:solidFill>
                  <a:prstClr val="black"/>
                </a:solidFill>
              </a:rPr>
              <a:t>, expert witnesses, or any individual involved in the crime as a perpetrator or </a:t>
            </a:r>
            <a:r>
              <a:rPr lang="en-US" b="1" kern="0" dirty="0" smtClean="0">
                <a:solidFill>
                  <a:prstClr val="black"/>
                </a:solidFill>
              </a:rPr>
              <a:t>accomplice.</a:t>
            </a:r>
            <a:endParaRPr lang="en-US" b="1" kern="0" dirty="0">
              <a:solidFill>
                <a:prstClr val="black"/>
              </a:solidFill>
            </a:endParaRPr>
          </a:p>
          <a:p>
            <a:pPr marL="0" marR="0" lvl="0" indent="0" defTabSz="1985304"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rPr>
              <a:t> </a:t>
            </a:r>
          </a:p>
          <a:p>
            <a:pPr marL="0" marR="0" lvl="0" indent="0" defTabSz="1985304" eaLnBrk="1" fontAlgn="auto" latinLnBrk="0" hangingPunct="1">
              <a:lnSpc>
                <a:spcPct val="100000"/>
              </a:lnSpc>
              <a:spcBef>
                <a:spcPts val="0"/>
              </a:spcBef>
              <a:spcAft>
                <a:spcPts val="0"/>
              </a:spcAft>
              <a:buClrTx/>
              <a:buSzTx/>
              <a:buFontTx/>
              <a:buNone/>
              <a:tabLst/>
              <a:defRPr/>
            </a:pPr>
            <a:r>
              <a:rPr kumimoji="0" lang="en-US" sz="1800" b="1" i="0" u="sng" strike="noStrike" kern="0" cap="none" spc="0" normalizeH="0" baseline="0" noProof="0" dirty="0" smtClean="0">
                <a:ln>
                  <a:noFill/>
                </a:ln>
                <a:solidFill>
                  <a:prstClr val="black"/>
                </a:solidFill>
                <a:effectLst/>
                <a:uLnTx/>
                <a:uFillTx/>
              </a:rPr>
              <a:t>Witness Rights:      </a:t>
            </a:r>
          </a:p>
          <a:p>
            <a:pPr marL="0" marR="0" lvl="0" indent="0" defTabSz="1985304" eaLnBrk="1" fontAlgn="auto" latinLnBrk="0" hangingPunct="1">
              <a:lnSpc>
                <a:spcPct val="100000"/>
              </a:lnSpc>
              <a:spcBef>
                <a:spcPts val="0"/>
              </a:spcBef>
              <a:spcAft>
                <a:spcPts val="0"/>
              </a:spcAft>
              <a:buClrTx/>
              <a:buSzTx/>
              <a:buFontTx/>
              <a:buNone/>
              <a:tabLst/>
              <a:defRPr/>
            </a:pPr>
            <a:r>
              <a:rPr kumimoji="0" lang="en-US" sz="900" b="1" i="0" u="sng" strike="noStrike" kern="0" cap="none" spc="0" normalizeH="0" baseline="0" noProof="0" dirty="0" smtClean="0">
                <a:ln>
                  <a:noFill/>
                </a:ln>
                <a:solidFill>
                  <a:prstClr val="black"/>
                </a:solidFill>
                <a:effectLst/>
                <a:uLnTx/>
                <a:uFillTx/>
              </a:rPr>
              <a:t> </a:t>
            </a:r>
            <a:r>
              <a:rPr kumimoji="0" lang="en-US" sz="1800" b="1" i="0" u="sng" strike="noStrike" kern="0" cap="none" spc="0" normalizeH="0" baseline="0" noProof="0" dirty="0" smtClean="0">
                <a:ln>
                  <a:noFill/>
                </a:ln>
                <a:solidFill>
                  <a:prstClr val="black"/>
                </a:solidFill>
                <a:effectLst/>
                <a:uLnTx/>
                <a:uFillTx/>
              </a:rPr>
              <a:t>    </a:t>
            </a:r>
          </a:p>
          <a:p>
            <a:pPr lvl="0" defTabSz="1985304">
              <a:defRPr/>
            </a:pPr>
            <a:r>
              <a:rPr lang="en-US" b="1" kern="0" dirty="0">
                <a:solidFill>
                  <a:prstClr val="black"/>
                </a:solidFill>
              </a:rPr>
              <a:t>A. To be treated with fairness and respect for the witness’s dignity and privacy.</a:t>
            </a:r>
          </a:p>
          <a:p>
            <a:pPr lvl="0" defTabSz="1985304">
              <a:defRPr/>
            </a:pPr>
            <a:endParaRPr lang="en-US" b="1" kern="0" dirty="0" smtClean="0">
              <a:solidFill>
                <a:prstClr val="black"/>
              </a:solidFill>
            </a:endParaRPr>
          </a:p>
          <a:p>
            <a:pPr lvl="0" defTabSz="1985304">
              <a:defRPr/>
            </a:pPr>
            <a:r>
              <a:rPr lang="en-US" b="1" kern="0" dirty="0" smtClean="0">
                <a:solidFill>
                  <a:prstClr val="black"/>
                </a:solidFill>
              </a:rPr>
              <a:t>B</a:t>
            </a:r>
            <a:r>
              <a:rPr lang="en-US" b="1" kern="0" dirty="0">
                <a:solidFill>
                  <a:prstClr val="black"/>
                </a:solidFill>
              </a:rPr>
              <a:t>. To be reasonably protected from the accused.</a:t>
            </a:r>
          </a:p>
          <a:p>
            <a:pPr lvl="0" defTabSz="1985304">
              <a:defRPr/>
            </a:pPr>
            <a:endParaRPr lang="en-US" b="1" kern="0" dirty="0" smtClean="0">
              <a:solidFill>
                <a:prstClr val="black"/>
              </a:solidFill>
            </a:endParaRPr>
          </a:p>
          <a:p>
            <a:pPr lvl="0" defTabSz="1985304">
              <a:defRPr/>
            </a:pPr>
            <a:r>
              <a:rPr lang="en-US" b="1" kern="0" dirty="0" smtClean="0">
                <a:solidFill>
                  <a:prstClr val="black"/>
                </a:solidFill>
              </a:rPr>
              <a:t>C</a:t>
            </a:r>
            <a:r>
              <a:rPr lang="en-US" b="1" kern="0" dirty="0">
                <a:solidFill>
                  <a:prstClr val="black"/>
                </a:solidFill>
              </a:rPr>
              <a:t>. To be notified of any scheduling changes that will affect the witness’s appearance </a:t>
            </a:r>
            <a:r>
              <a:rPr lang="en-US" b="1" kern="0" dirty="0" smtClean="0">
                <a:solidFill>
                  <a:prstClr val="black"/>
                </a:solidFill>
              </a:rPr>
              <a:t>at court-martial </a:t>
            </a:r>
            <a:r>
              <a:rPr lang="en-US" b="1" kern="0" dirty="0">
                <a:solidFill>
                  <a:prstClr val="black"/>
                </a:solidFill>
              </a:rPr>
              <a:t>or ADSEP proceeding.</a:t>
            </a:r>
          </a:p>
          <a:p>
            <a:pPr lvl="0" defTabSz="1985304">
              <a:defRPr/>
            </a:pPr>
            <a:endParaRPr lang="en-US" b="1" kern="0" dirty="0" smtClean="0">
              <a:solidFill>
                <a:prstClr val="black"/>
              </a:solidFill>
            </a:endParaRPr>
          </a:p>
          <a:p>
            <a:pPr lvl="0" defTabSz="1985304">
              <a:defRPr/>
            </a:pPr>
            <a:r>
              <a:rPr lang="en-US" b="1" kern="0" dirty="0" smtClean="0">
                <a:solidFill>
                  <a:prstClr val="black"/>
                </a:solidFill>
              </a:rPr>
              <a:t>D</a:t>
            </a:r>
            <a:r>
              <a:rPr lang="en-US" b="1" kern="0" dirty="0">
                <a:solidFill>
                  <a:prstClr val="black"/>
                </a:solidFill>
              </a:rPr>
              <a:t>. To be notified of any decision to dispose of an alleged offense at court-martial, NJP, </a:t>
            </a:r>
            <a:r>
              <a:rPr lang="en-US" b="1" kern="0" dirty="0" smtClean="0">
                <a:solidFill>
                  <a:prstClr val="black"/>
                </a:solidFill>
              </a:rPr>
              <a:t>or ADSEP </a:t>
            </a:r>
            <a:r>
              <a:rPr lang="en-US" b="1" kern="0" dirty="0">
                <a:solidFill>
                  <a:prstClr val="black"/>
                </a:solidFill>
              </a:rPr>
              <a:t>proceedings.</a:t>
            </a:r>
          </a:p>
          <a:p>
            <a:pPr lvl="0" defTabSz="1985304">
              <a:defRPr/>
            </a:pPr>
            <a:endParaRPr lang="en-US" b="1" kern="0" dirty="0" smtClean="0">
              <a:solidFill>
                <a:prstClr val="black"/>
              </a:solidFill>
            </a:endParaRPr>
          </a:p>
          <a:p>
            <a:pPr lvl="0" defTabSz="1985304">
              <a:defRPr/>
            </a:pPr>
            <a:r>
              <a:rPr lang="en-US" b="1" kern="0" dirty="0" smtClean="0">
                <a:solidFill>
                  <a:prstClr val="black"/>
                </a:solidFill>
              </a:rPr>
              <a:t>E</a:t>
            </a:r>
            <a:r>
              <a:rPr lang="en-US" b="1" kern="0" dirty="0">
                <a:solidFill>
                  <a:prstClr val="black"/>
                </a:solidFill>
              </a:rPr>
              <a:t>. To be provided information about the resolution of the case to include ADSEP decisions</a:t>
            </a:r>
            <a:r>
              <a:rPr lang="en-US" b="1" kern="0" dirty="0" smtClean="0">
                <a:solidFill>
                  <a:prstClr val="black"/>
                </a:solidFill>
              </a:rPr>
              <a:t>, any </a:t>
            </a:r>
            <a:r>
              <a:rPr lang="en-US" b="1" kern="0" dirty="0">
                <a:solidFill>
                  <a:prstClr val="black"/>
                </a:solidFill>
              </a:rPr>
              <a:t>punishment awarded to the offender, sentencing, imprisonment and release of the offender, if confined.</a:t>
            </a:r>
          </a:p>
          <a:p>
            <a:pPr lvl="0" defTabSz="1985304">
              <a:defRPr/>
            </a:pPr>
            <a:endParaRPr lang="en-US" b="1" kern="0" dirty="0" smtClean="0">
              <a:solidFill>
                <a:prstClr val="black"/>
              </a:solidFill>
            </a:endParaRPr>
          </a:p>
          <a:p>
            <a:pPr lvl="0" defTabSz="1985304">
              <a:defRPr/>
            </a:pPr>
            <a:r>
              <a:rPr lang="en-US" b="1" kern="0" dirty="0" smtClean="0">
                <a:solidFill>
                  <a:prstClr val="black"/>
                </a:solidFill>
              </a:rPr>
              <a:t>F</a:t>
            </a:r>
            <a:r>
              <a:rPr lang="en-US" b="1" kern="0" dirty="0">
                <a:solidFill>
                  <a:prstClr val="black"/>
                </a:solidFill>
              </a:rPr>
              <a:t>. To be notified of the apprehension of an accused, the initial appearance of an </a:t>
            </a:r>
            <a:r>
              <a:rPr lang="en-US" b="1" kern="0" dirty="0" smtClean="0">
                <a:solidFill>
                  <a:prstClr val="black"/>
                </a:solidFill>
              </a:rPr>
              <a:t>accused before </a:t>
            </a:r>
            <a:r>
              <a:rPr lang="en-US" b="1" kern="0" dirty="0">
                <a:solidFill>
                  <a:prstClr val="black"/>
                </a:solidFill>
              </a:rPr>
              <a:t>a military judge, the release of the accused pending court-martial, any escape of the accused, and the time </a:t>
            </a:r>
            <a:r>
              <a:rPr lang="en-US" b="1" kern="0" dirty="0" smtClean="0">
                <a:solidFill>
                  <a:prstClr val="black"/>
                </a:solidFill>
              </a:rPr>
              <a:t>and location </a:t>
            </a:r>
            <a:r>
              <a:rPr lang="en-US" b="1" kern="0" dirty="0">
                <a:solidFill>
                  <a:prstClr val="black"/>
                </a:solidFill>
              </a:rPr>
              <a:t>of any trial, NJP, or ADSEP proceedings (including entry of guilty pleas and sentencing).</a:t>
            </a:r>
            <a:endParaRPr kumimoji="0" lang="en-US" sz="1800" b="1" i="0" u="none" strike="noStrike" kern="0" cap="none" spc="0" normalizeH="0" baseline="0" noProof="0" dirty="0" smtClean="0">
              <a:ln>
                <a:noFill/>
              </a:ln>
              <a:solidFill>
                <a:prstClr val="black"/>
              </a:solidFill>
              <a:effectLst/>
              <a:uLnTx/>
              <a:uFillTx/>
            </a:endParaRPr>
          </a:p>
        </p:txBody>
      </p:sp>
      <p:sp>
        <p:nvSpPr>
          <p:cNvPr id="18" name="TextBox 17"/>
          <p:cNvSpPr txBox="1"/>
          <p:nvPr/>
        </p:nvSpPr>
        <p:spPr>
          <a:xfrm>
            <a:off x="8362129" y="12179300"/>
            <a:ext cx="7906571" cy="9626600"/>
          </a:xfrm>
          <a:prstGeom prst="rect">
            <a:avLst/>
          </a:prstGeom>
          <a:solidFill>
            <a:srgbClr val="9BBB59">
              <a:lumMod val="20000"/>
              <a:lumOff val="80000"/>
            </a:srgbClr>
          </a:solidFill>
          <a:ln>
            <a:solidFill>
              <a:sysClr val="windowText" lastClr="000000"/>
            </a:solidFill>
          </a:ln>
        </p:spPr>
        <p:txBody>
          <a:bodyPr wrap="square" lIns="91430" tIns="45714" rIns="91430" bIns="45714" rtlCol="0">
            <a:spAutoFit/>
          </a:bodyPr>
          <a:lstStyle/>
          <a:p>
            <a:pPr marL="0" marR="0" lvl="0" indent="0" algn="ctr" defTabSz="1985304" eaLnBrk="1" fontAlgn="auto" latinLnBrk="0" hangingPunct="1">
              <a:lnSpc>
                <a:spcPct val="100000"/>
              </a:lnSpc>
              <a:spcBef>
                <a:spcPts val="0"/>
              </a:spcBef>
              <a:spcAft>
                <a:spcPts val="0"/>
              </a:spcAft>
              <a:buClrTx/>
              <a:buSzTx/>
              <a:buFontTx/>
              <a:buNone/>
              <a:tabLst/>
              <a:defRPr/>
            </a:pPr>
            <a:r>
              <a:rPr kumimoji="0" lang="en-US" sz="1800" b="1" i="0" u="sng" strike="noStrike" kern="0" cap="none" spc="0" normalizeH="0" baseline="0" noProof="0" dirty="0" smtClean="0">
                <a:ln>
                  <a:noFill/>
                </a:ln>
                <a:solidFill>
                  <a:prstClr val="black"/>
                </a:solidFill>
                <a:effectLst/>
                <a:uLnTx/>
                <a:uFillTx/>
              </a:rPr>
              <a:t>Points of Contacts</a:t>
            </a:r>
            <a:r>
              <a:rPr kumimoji="0" lang="en-US" sz="1800" b="1" i="0" u="none" strike="noStrike" kern="0" cap="none" spc="0" normalizeH="0" baseline="0" noProof="0" dirty="0" smtClean="0">
                <a:ln>
                  <a:noFill/>
                </a:ln>
                <a:solidFill>
                  <a:prstClr val="black"/>
                </a:solidFill>
                <a:effectLst/>
                <a:uLnTx/>
                <a:uFillTx/>
              </a:rPr>
              <a:t>:  </a:t>
            </a:r>
          </a:p>
          <a:p>
            <a:pPr marL="0" marR="0" lvl="0" indent="0" algn="r" defTabSz="1985304"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smtClean="0">
                <a:ln>
                  <a:noFill/>
                </a:ln>
                <a:solidFill>
                  <a:prstClr val="black"/>
                </a:solidFill>
                <a:effectLst/>
                <a:uLnTx/>
                <a:uFillTx/>
              </a:rPr>
              <a:t/>
            </a:r>
            <a:br>
              <a:rPr kumimoji="0" lang="en-US" sz="900" b="1" i="0" u="none" strike="noStrike" kern="0" cap="none" spc="0" normalizeH="0" baseline="0" noProof="0" dirty="0" smtClean="0">
                <a:ln>
                  <a:noFill/>
                </a:ln>
                <a:solidFill>
                  <a:prstClr val="black"/>
                </a:solidFill>
                <a:effectLst/>
                <a:uLnTx/>
                <a:uFillTx/>
              </a:rPr>
            </a:br>
            <a:r>
              <a:rPr kumimoji="0" lang="en-US" sz="1800" b="1" i="0" u="none" strike="noStrike" kern="0" cap="none" spc="0" normalizeH="0" baseline="0" noProof="0" dirty="0" smtClean="0">
                <a:ln>
                  <a:noFill/>
                </a:ln>
                <a:solidFill>
                  <a:prstClr val="black"/>
                </a:solidFill>
                <a:effectLst/>
                <a:uLnTx/>
                <a:uFillTx/>
              </a:rPr>
              <a:t>Unit:  _____________________________________________________________  </a:t>
            </a:r>
            <a:br>
              <a:rPr kumimoji="0" lang="en-US" sz="1800" b="1" i="0" u="none" strike="noStrike" kern="0" cap="none" spc="0" normalizeH="0" baseline="0" noProof="0" dirty="0" smtClean="0">
                <a:ln>
                  <a:noFill/>
                </a:ln>
                <a:solidFill>
                  <a:prstClr val="black"/>
                </a:solidFill>
                <a:effectLst/>
                <a:uLnTx/>
                <a:uFillTx/>
              </a:rPr>
            </a:br>
            <a:endParaRPr kumimoji="0" lang="en-US" sz="900" b="1" i="0" u="none" strike="noStrike" kern="0" cap="none" spc="0" normalizeH="0" baseline="0" noProof="0" dirty="0" smtClean="0">
              <a:ln>
                <a:noFill/>
              </a:ln>
              <a:solidFill>
                <a:prstClr val="black"/>
              </a:solidFill>
              <a:effectLst/>
              <a:uLnTx/>
              <a:uFillTx/>
            </a:endParaRPr>
          </a:p>
          <a:p>
            <a:pPr marL="0" marR="0" lvl="0" indent="0" algn="r" defTabSz="1985304"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rPr>
              <a:t>VWAC:  ________________________________ (910) 449-_____</a:t>
            </a:r>
            <a:br>
              <a:rPr kumimoji="0" lang="en-US" sz="1800" b="1" i="0" u="none" strike="noStrike" kern="0" cap="none" spc="0" normalizeH="0" baseline="0" noProof="0" dirty="0" smtClean="0">
                <a:ln>
                  <a:noFill/>
                </a:ln>
                <a:solidFill>
                  <a:prstClr val="black"/>
                </a:solidFill>
                <a:effectLst/>
                <a:uLnTx/>
                <a:uFillTx/>
              </a:rPr>
            </a:br>
            <a:endParaRPr kumimoji="0" lang="en-US" sz="900" b="1" i="0" u="none" strike="noStrike" kern="0" cap="none" spc="0" normalizeH="0" baseline="0" noProof="0" dirty="0" smtClean="0">
              <a:ln>
                <a:noFill/>
              </a:ln>
              <a:solidFill>
                <a:prstClr val="black"/>
              </a:solidFill>
              <a:effectLst/>
              <a:uLnTx/>
              <a:uFillTx/>
            </a:endParaRPr>
          </a:p>
          <a:p>
            <a:pPr marL="0" marR="0" lvl="0" indent="0" algn="r" defTabSz="1985304"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rPr>
              <a:t>UVA:   _________________________________ (910) 449-_____</a:t>
            </a:r>
          </a:p>
          <a:p>
            <a:pPr marL="0" marR="0" lvl="0" indent="0" algn="r" defTabSz="1985304" eaLnBrk="1" fontAlgn="auto" latinLnBrk="0" hangingPunct="1">
              <a:lnSpc>
                <a:spcPct val="100000"/>
              </a:lnSpc>
              <a:spcBef>
                <a:spcPts val="0"/>
              </a:spcBef>
              <a:spcAft>
                <a:spcPts val="0"/>
              </a:spcAft>
              <a:buClrTx/>
              <a:buSzTx/>
              <a:buFontTx/>
              <a:buNone/>
              <a:tabLst/>
              <a:defRPr/>
            </a:pPr>
            <a:endParaRPr kumimoji="0" lang="en-US" sz="900" b="1" i="0" u="none" strike="noStrike" kern="0" cap="none" spc="0" normalizeH="0" baseline="0" noProof="0" dirty="0" smtClean="0">
              <a:ln>
                <a:noFill/>
              </a:ln>
              <a:solidFill>
                <a:prstClr val="black"/>
              </a:solidFill>
              <a:effectLst/>
              <a:uLnTx/>
              <a:uFillTx/>
            </a:endParaRPr>
          </a:p>
          <a:p>
            <a:pPr marL="0" marR="0" lvl="0" indent="0" algn="r" defTabSz="1985304"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rPr>
              <a:t>UVA:   _________________________________ (910) 449-_____</a:t>
            </a:r>
            <a:endParaRPr kumimoji="0" lang="en-US" sz="900" b="1" i="0" u="none" strike="noStrike" kern="0" cap="none" spc="0" normalizeH="0" baseline="0" noProof="0" dirty="0" smtClean="0">
              <a:ln>
                <a:noFill/>
              </a:ln>
              <a:solidFill>
                <a:prstClr val="black"/>
              </a:solidFill>
              <a:effectLst/>
              <a:uLnTx/>
              <a:uFillTx/>
            </a:endParaRPr>
          </a:p>
          <a:p>
            <a:pPr marL="0" marR="0" lvl="0" indent="0" defTabSz="1985304" eaLnBrk="1" fontAlgn="auto" latinLnBrk="0" hangingPunct="1">
              <a:lnSpc>
                <a:spcPct val="100000"/>
              </a:lnSpc>
              <a:spcBef>
                <a:spcPts val="0"/>
              </a:spcBef>
              <a:spcAft>
                <a:spcPts val="0"/>
              </a:spcAft>
              <a:buClrTx/>
              <a:buSzTx/>
              <a:buFontTx/>
              <a:buNone/>
              <a:tabLst/>
              <a:defRPr/>
            </a:pPr>
            <a:endParaRPr kumimoji="0" lang="en-US" sz="900" b="1" i="0" u="none" strike="noStrike" kern="0" cap="none" spc="0" normalizeH="0" baseline="0" noProof="0" dirty="0" smtClean="0">
              <a:ln>
                <a:noFill/>
              </a:ln>
              <a:solidFill>
                <a:prstClr val="black"/>
              </a:solidFill>
              <a:effectLst/>
              <a:uLnTx/>
              <a:uFillTx/>
            </a:endParaRPr>
          </a:p>
          <a:p>
            <a:pPr marL="0" marR="0" lvl="0" indent="0" defTabSz="1985304"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smtClean="0">
              <a:ln>
                <a:noFill/>
              </a:ln>
              <a:solidFill>
                <a:prstClr val="black"/>
              </a:solidFill>
              <a:effectLst/>
              <a:uLnTx/>
              <a:uFillTx/>
            </a:endParaRPr>
          </a:p>
          <a:p>
            <a:pPr marL="0" marR="0" lvl="0" indent="0" defTabSz="1985304"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rPr>
              <a:t>Installation Victim Witness  Liaison Officer:  Mr. William Yables (910) 449-7159</a:t>
            </a:r>
          </a:p>
          <a:p>
            <a:pPr marL="0" marR="0" lvl="0" indent="0" defTabSz="1985304"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smtClean="0">
              <a:ln>
                <a:noFill/>
              </a:ln>
              <a:solidFill>
                <a:prstClr val="black"/>
              </a:solidFill>
              <a:effectLst/>
              <a:uLnTx/>
              <a:uFillTx/>
            </a:endParaRPr>
          </a:p>
          <a:p>
            <a:pPr marL="0" marR="0" lvl="0" indent="0" defTabSz="1985304"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rPr>
              <a:t>Installation Sexual Assault Prevention and Response Office:  (910) 449-5243</a:t>
            </a:r>
          </a:p>
          <a:p>
            <a:pPr marL="0" marR="0" lvl="0" indent="0" defTabSz="1985304"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smtClean="0">
              <a:ln>
                <a:noFill/>
              </a:ln>
              <a:solidFill>
                <a:prstClr val="black"/>
              </a:solidFill>
              <a:effectLst/>
              <a:uLnTx/>
              <a:uFillTx/>
            </a:endParaRPr>
          </a:p>
          <a:p>
            <a:pPr marL="0" marR="0" lvl="0" indent="0" defTabSz="1985304"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rPr>
              <a:t>MCAS New River 24/7 Sexual Assault Hotline: (910) </a:t>
            </a:r>
            <a:r>
              <a:rPr kumimoji="0" lang="en-US" sz="1800" b="1" i="0" u="none" strike="noStrike" kern="0" cap="none" spc="0" normalizeH="0" baseline="0" noProof="0" dirty="0" smtClean="0">
                <a:ln>
                  <a:noFill/>
                </a:ln>
                <a:solidFill>
                  <a:prstClr val="black"/>
                </a:solidFill>
                <a:effectLst/>
                <a:uLnTx/>
                <a:uFillTx/>
              </a:rPr>
              <a:t>750-5852</a:t>
            </a:r>
            <a:endParaRPr kumimoji="0" lang="en-US" sz="1800" b="1" i="0" u="none" strike="noStrike" kern="0" cap="none" spc="0" normalizeH="0" baseline="0" noProof="0" dirty="0" smtClean="0">
              <a:ln>
                <a:noFill/>
              </a:ln>
              <a:solidFill>
                <a:prstClr val="black"/>
              </a:solidFill>
              <a:effectLst/>
              <a:uLnTx/>
              <a:uFillTx/>
            </a:endParaRPr>
          </a:p>
          <a:p>
            <a:pPr marL="0" marR="0" lvl="0" indent="0" defTabSz="1985304"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smtClean="0">
              <a:ln>
                <a:noFill/>
              </a:ln>
              <a:solidFill>
                <a:prstClr val="black"/>
              </a:solidFill>
              <a:effectLst/>
              <a:uLnTx/>
              <a:uFillTx/>
            </a:endParaRPr>
          </a:p>
          <a:p>
            <a:pPr marL="0" marR="0" lvl="0" indent="0" defTabSz="1985304"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rPr>
              <a:t>Marine and Family Services:  Victim Advocates (910) 449-6110</a:t>
            </a:r>
          </a:p>
          <a:p>
            <a:pPr marL="0" marR="0" lvl="0" indent="0" defTabSz="1985304"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smtClean="0">
              <a:ln>
                <a:noFill/>
              </a:ln>
              <a:solidFill>
                <a:prstClr val="black"/>
              </a:solidFill>
              <a:effectLst/>
              <a:uLnTx/>
              <a:uFillTx/>
            </a:endParaRPr>
          </a:p>
          <a:p>
            <a:pPr marL="0" marR="0" lvl="0" indent="0" defTabSz="1985304"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rPr>
              <a:t>MCAS New River Domestic Violence 24/7 Helpline:  (910) 376-2155</a:t>
            </a:r>
          </a:p>
          <a:p>
            <a:pPr marL="0" marR="0" lvl="0" indent="0" defTabSz="1985304"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smtClean="0">
              <a:ln>
                <a:noFill/>
              </a:ln>
              <a:solidFill>
                <a:prstClr val="black"/>
              </a:solidFill>
              <a:effectLst/>
              <a:uLnTx/>
              <a:uFillTx/>
            </a:endParaRPr>
          </a:p>
          <a:p>
            <a:pPr marL="0" marR="0" lvl="0" indent="0" defTabSz="1985304"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rPr>
              <a:t>Victim Legal Counsel Organization:  (910) 451-8519 / 5165 </a:t>
            </a:r>
          </a:p>
          <a:p>
            <a:pPr marL="0" marR="0" lvl="0" indent="0" defTabSz="1985304"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rPr>
              <a:t> </a:t>
            </a:r>
          </a:p>
          <a:p>
            <a:pPr marL="0" marR="0" lvl="0" indent="0" defTabSz="1985304"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rPr>
              <a:t>Law Enforcement (CID/PMO) Representative: (910) 449-6193  </a:t>
            </a:r>
          </a:p>
          <a:p>
            <a:pPr marL="0" marR="0" lvl="0" indent="0" defTabSz="1985304"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smtClean="0">
              <a:ln>
                <a:noFill/>
              </a:ln>
              <a:solidFill>
                <a:prstClr val="black"/>
              </a:solidFill>
              <a:effectLst/>
              <a:uLnTx/>
              <a:uFillTx/>
            </a:endParaRPr>
          </a:p>
          <a:p>
            <a:pPr marL="0" marR="0" lvl="0" indent="0" defTabSz="1985304"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rPr>
              <a:t>Law Enforcement (NCIS) Representative (910) 449-6012</a:t>
            </a:r>
          </a:p>
          <a:p>
            <a:pPr marL="0" marR="0" lvl="0" indent="0" defTabSz="1985304"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smtClean="0">
              <a:ln>
                <a:noFill/>
              </a:ln>
              <a:solidFill>
                <a:prstClr val="black"/>
              </a:solidFill>
              <a:effectLst/>
              <a:uLnTx/>
              <a:uFillTx/>
            </a:endParaRPr>
          </a:p>
          <a:p>
            <a:pPr marL="0" marR="0" lvl="0" indent="0" defTabSz="1985304"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rPr>
              <a:t>Installation Chaplain (910) 446-6801</a:t>
            </a:r>
          </a:p>
          <a:p>
            <a:pPr marL="0" marR="0" lvl="0" indent="0" defTabSz="1985304"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smtClean="0">
              <a:ln>
                <a:noFill/>
              </a:ln>
              <a:solidFill>
                <a:prstClr val="black"/>
              </a:solidFill>
              <a:effectLst/>
              <a:uLnTx/>
              <a:uFillTx/>
            </a:endParaRPr>
          </a:p>
          <a:p>
            <a:pPr marL="0" marR="0" lvl="0" indent="0" defTabSz="1985304"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rPr>
              <a:t>Legal Services Support Section Representative: (910) 451-7111</a:t>
            </a:r>
          </a:p>
          <a:p>
            <a:pPr marL="0" marR="0" lvl="0" indent="0" defTabSz="1985304"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smtClean="0">
              <a:ln>
                <a:noFill/>
              </a:ln>
              <a:solidFill>
                <a:prstClr val="black"/>
              </a:solidFill>
              <a:effectLst/>
              <a:uLnTx/>
              <a:uFillTx/>
            </a:endParaRPr>
          </a:p>
          <a:p>
            <a:pPr marL="0" marR="0" lvl="0" indent="0" defTabSz="1985304"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rPr>
              <a:t>Medical Representative: (910) 449-6500 x292</a:t>
            </a:r>
          </a:p>
          <a:p>
            <a:pPr marL="0" marR="0" lvl="0" indent="0" defTabSz="1985304"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smtClean="0">
              <a:ln>
                <a:noFill/>
              </a:ln>
              <a:solidFill>
                <a:prstClr val="black"/>
              </a:solidFill>
              <a:effectLst/>
              <a:uLnTx/>
              <a:uFillTx/>
            </a:endParaRPr>
          </a:p>
          <a:p>
            <a:pPr marL="0" marR="0" lvl="0" indent="0" defTabSz="1985304"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rPr>
              <a:t>Installation Equal Opportunity Representative: (910) 451-4411</a:t>
            </a:r>
          </a:p>
          <a:p>
            <a:pPr marL="0" marR="0" lvl="0" indent="0" defTabSz="1985304"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smtClean="0">
              <a:ln>
                <a:noFill/>
              </a:ln>
              <a:solidFill>
                <a:prstClr val="black"/>
              </a:solidFill>
              <a:effectLst/>
              <a:uLnTx/>
              <a:uFillTx/>
            </a:endParaRPr>
          </a:p>
          <a:p>
            <a:pPr marL="0" marR="0" lvl="0" indent="0" defTabSz="1985304"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rPr>
              <a:t>MCAS New River Legal Assistance (910) 449-6169</a:t>
            </a:r>
          </a:p>
          <a:p>
            <a:pPr marL="0" marR="0" lvl="0" indent="0" defTabSz="1985304" eaLnBrk="1" fontAlgn="auto" latinLnBrk="0" hangingPunct="1">
              <a:lnSpc>
                <a:spcPct val="100000"/>
              </a:lnSpc>
              <a:spcBef>
                <a:spcPts val="0"/>
              </a:spcBef>
              <a:spcAft>
                <a:spcPts val="0"/>
              </a:spcAft>
              <a:buClrTx/>
              <a:buSzTx/>
              <a:buFontTx/>
              <a:buNone/>
              <a:tabLst/>
              <a:defRPr/>
            </a:pPr>
            <a:endParaRPr kumimoji="0" lang="en-US" sz="800" b="1" i="0" u="none" strike="noStrike" kern="0" cap="none" spc="0" normalizeH="0" baseline="0" noProof="0" dirty="0" smtClean="0">
              <a:ln>
                <a:noFill/>
              </a:ln>
              <a:solidFill>
                <a:prstClr val="black"/>
              </a:solidFill>
              <a:effectLst/>
              <a:uLnTx/>
              <a:uFillTx/>
            </a:endParaRPr>
          </a:p>
        </p:txBody>
      </p:sp>
      <p:sp>
        <p:nvSpPr>
          <p:cNvPr id="2" name="TextBox 1"/>
          <p:cNvSpPr txBox="1"/>
          <p:nvPr/>
        </p:nvSpPr>
        <p:spPr>
          <a:xfrm rot="19897213">
            <a:off x="8470900" y="13512833"/>
            <a:ext cx="1654620" cy="369332"/>
          </a:xfrm>
          <a:prstGeom prst="rect">
            <a:avLst/>
          </a:prstGeom>
          <a:noFill/>
        </p:spPr>
        <p:txBody>
          <a:bodyPr wrap="none" rtlCol="0">
            <a:spAutoFit/>
          </a:bodyPr>
          <a:lstStyle/>
          <a:p>
            <a:r>
              <a:rPr lang="en-US" dirty="0" smtClean="0"/>
              <a:t>Insert unit Logo</a:t>
            </a:r>
            <a:endParaRPr lang="en-US" dirty="0"/>
          </a:p>
        </p:txBody>
      </p:sp>
    </p:spTree>
    <p:extLst>
      <p:ext uri="{BB962C8B-B14F-4D97-AF65-F5344CB8AC3E}">
        <p14:creationId xmlns:p14="http://schemas.microsoft.com/office/powerpoint/2010/main" val="16395887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TotalTime>
  <Words>1175</Words>
  <Application>Microsoft Office PowerPoint</Application>
  <PresentationFormat>Custom</PresentationFormat>
  <Paragraphs>85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The United States Marine Corps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Yables CIV William JR</dc:creator>
  <cp:lastModifiedBy>Yables CIV William JR</cp:lastModifiedBy>
  <cp:revision>8</cp:revision>
  <cp:lastPrinted>2021-07-29T19:24:36Z</cp:lastPrinted>
  <dcterms:created xsi:type="dcterms:W3CDTF">2021-06-04T14:00:36Z</dcterms:created>
  <dcterms:modified xsi:type="dcterms:W3CDTF">2021-08-16T11:43:55Z</dcterms:modified>
</cp:coreProperties>
</file>